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72" r:id="rId4"/>
  </p:sldMasterIdLst>
  <p:notesMasterIdLst>
    <p:notesMasterId r:id="rId13"/>
  </p:notesMasterIdLst>
  <p:handoutMasterIdLst>
    <p:handoutMasterId r:id="rId14"/>
  </p:handoutMasterIdLst>
  <p:sldIdLst>
    <p:sldId id="257" r:id="rId5"/>
    <p:sldId id="347" r:id="rId6"/>
    <p:sldId id="390" r:id="rId7"/>
    <p:sldId id="391" r:id="rId8"/>
    <p:sldId id="265" r:id="rId9"/>
    <p:sldId id="351" r:id="rId10"/>
    <p:sldId id="395" r:id="rId11"/>
    <p:sldId id="392" r:id="rId12"/>
  </p:sldIdLst>
  <p:sldSz cx="12192000" cy="6858000"/>
  <p:notesSz cx="6858000" cy="9144000"/>
  <p:custDataLst>
    <p:tags r:id="rId1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FED"/>
    <a:srgbClr val="E28080"/>
    <a:srgbClr val="EDFAF0"/>
    <a:srgbClr val="6FA57D"/>
    <a:srgbClr val="EEFAF0"/>
    <a:srgbClr val="EAF9F9"/>
    <a:srgbClr val="FCF8EA"/>
    <a:srgbClr val="45AAC7"/>
    <a:srgbClr val="E3A659"/>
    <a:srgbClr val="E231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2D5765-76C1-4C22-9C7D-688B4A7CB0B0}" v="6" dt="2025-06-04T09:35:44.32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1114" autoAdjust="0"/>
  </p:normalViewPr>
  <p:slideViewPr>
    <p:cSldViewPr snapToGrid="0">
      <p:cViewPr varScale="1">
        <p:scale>
          <a:sx n="97" d="100"/>
          <a:sy n="97" d="100"/>
        </p:scale>
        <p:origin x="912"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p:scale>
          <a:sx n="66" d="100"/>
          <a:sy n="66" d="100"/>
        </p:scale>
        <p:origin x="5888" y="19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e Venhorst" userId="586a755e-ef30-4022-98fb-62cbbd51badc" providerId="ADAL" clId="{3624E153-1982-482C-AA81-0347437E97E1}"/>
    <pc:docChg chg="undo custSel addSld modSld">
      <pc:chgData name="Kristie Venhorst" userId="586a755e-ef30-4022-98fb-62cbbd51badc" providerId="ADAL" clId="{3624E153-1982-482C-AA81-0347437E97E1}" dt="2025-04-24T10:33:57.881" v="893" actId="20577"/>
      <pc:docMkLst>
        <pc:docMk/>
      </pc:docMkLst>
      <pc:sldChg chg="delSp modSp mod">
        <pc:chgData name="Kristie Venhorst" userId="586a755e-ef30-4022-98fb-62cbbd51badc" providerId="ADAL" clId="{3624E153-1982-482C-AA81-0347437E97E1}" dt="2025-04-24T10:03:02.706" v="404" actId="20577"/>
        <pc:sldMkLst>
          <pc:docMk/>
          <pc:sldMk cId="1416601579" sldId="257"/>
        </pc:sldMkLst>
        <pc:spChg chg="mod">
          <ac:chgData name="Kristie Venhorst" userId="586a755e-ef30-4022-98fb-62cbbd51badc" providerId="ADAL" clId="{3624E153-1982-482C-AA81-0347437E97E1}" dt="2025-04-24T10:02:20.241" v="375" actId="20577"/>
          <ac:spMkLst>
            <pc:docMk/>
            <pc:sldMk cId="1416601579" sldId="257"/>
            <ac:spMk id="4" creationId="{1139075E-EAC7-4453-8337-6316B926FC56}"/>
          </ac:spMkLst>
        </pc:spChg>
        <pc:spChg chg="mod">
          <ac:chgData name="Kristie Venhorst" userId="586a755e-ef30-4022-98fb-62cbbd51badc" providerId="ADAL" clId="{3624E153-1982-482C-AA81-0347437E97E1}" dt="2025-04-24T10:03:02.706" v="404" actId="20577"/>
          <ac:spMkLst>
            <pc:docMk/>
            <pc:sldMk cId="1416601579" sldId="257"/>
            <ac:spMk id="10" creationId="{1D8AD491-4B85-494E-B079-5CDD8FAAE183}"/>
          </ac:spMkLst>
        </pc:spChg>
      </pc:sldChg>
      <pc:sldChg chg="modSp mod">
        <pc:chgData name="Kristie Venhorst" userId="586a755e-ef30-4022-98fb-62cbbd51badc" providerId="ADAL" clId="{3624E153-1982-482C-AA81-0347437E97E1}" dt="2025-04-24T10:33:57.881" v="893" actId="20577"/>
        <pc:sldMkLst>
          <pc:docMk/>
          <pc:sldMk cId="2041516286" sldId="265"/>
        </pc:sldMkLst>
        <pc:spChg chg="mod">
          <ac:chgData name="Kristie Venhorst" userId="586a755e-ef30-4022-98fb-62cbbd51badc" providerId="ADAL" clId="{3624E153-1982-482C-AA81-0347437E97E1}" dt="2025-04-24T10:33:57.881" v="893" actId="20577"/>
          <ac:spMkLst>
            <pc:docMk/>
            <pc:sldMk cId="2041516286" sldId="265"/>
            <ac:spMk id="2" creationId="{55E38508-2F5B-7DB4-05B4-1DB47C079B08}"/>
          </ac:spMkLst>
        </pc:spChg>
      </pc:sldChg>
      <pc:sldChg chg="modSp mod">
        <pc:chgData name="Kristie Venhorst" userId="586a755e-ef30-4022-98fb-62cbbd51badc" providerId="ADAL" clId="{3624E153-1982-482C-AA81-0347437E97E1}" dt="2025-04-24T10:29:02.764" v="701" actId="6549"/>
        <pc:sldMkLst>
          <pc:docMk/>
          <pc:sldMk cId="482483717" sldId="390"/>
        </pc:sldMkLst>
        <pc:spChg chg="mod">
          <ac:chgData name="Kristie Venhorst" userId="586a755e-ef30-4022-98fb-62cbbd51badc" providerId="ADAL" clId="{3624E153-1982-482C-AA81-0347437E97E1}" dt="2025-04-24T10:29:02.764" v="701" actId="6549"/>
          <ac:spMkLst>
            <pc:docMk/>
            <pc:sldMk cId="482483717" sldId="390"/>
            <ac:spMk id="27" creationId="{2D91A802-A45F-2635-4DE0-79DA3F1C8EA9}"/>
          </ac:spMkLst>
        </pc:spChg>
      </pc:sldChg>
      <pc:sldChg chg="modSp mod">
        <pc:chgData name="Kristie Venhorst" userId="586a755e-ef30-4022-98fb-62cbbd51badc" providerId="ADAL" clId="{3624E153-1982-482C-AA81-0347437E97E1}" dt="2025-04-24T10:30:22.144" v="794" actId="6549"/>
        <pc:sldMkLst>
          <pc:docMk/>
          <pc:sldMk cId="2702655336" sldId="391"/>
        </pc:sldMkLst>
        <pc:spChg chg="mod">
          <ac:chgData name="Kristie Venhorst" userId="586a755e-ef30-4022-98fb-62cbbd51badc" providerId="ADAL" clId="{3624E153-1982-482C-AA81-0347437E97E1}" dt="2025-04-24T10:30:22.144" v="794" actId="6549"/>
          <ac:spMkLst>
            <pc:docMk/>
            <pc:sldMk cId="2702655336" sldId="391"/>
            <ac:spMk id="27" creationId="{F491D8BD-64BB-5454-C392-62AC0022709B}"/>
          </ac:spMkLst>
        </pc:spChg>
      </pc:sldChg>
      <pc:sldChg chg="addSp delSp modSp new mod setBg">
        <pc:chgData name="Kristie Venhorst" userId="586a755e-ef30-4022-98fb-62cbbd51badc" providerId="ADAL" clId="{3624E153-1982-482C-AA81-0347437E97E1}" dt="2025-04-24T10:10:09.608" v="504" actId="29295"/>
        <pc:sldMkLst>
          <pc:docMk/>
          <pc:sldMk cId="1967540689" sldId="395"/>
        </pc:sldMkLst>
      </pc:sldChg>
      <pc:sldChg chg="addSp delSp modSp new mod">
        <pc:chgData name="Kristie Venhorst" userId="586a755e-ef30-4022-98fb-62cbbd51badc" providerId="ADAL" clId="{3624E153-1982-482C-AA81-0347437E97E1}" dt="2025-04-24T10:26:56.296" v="645" actId="20577"/>
        <pc:sldMkLst>
          <pc:docMk/>
          <pc:sldMk cId="586484711" sldId="396"/>
        </pc:sldMkLst>
      </pc:sldChg>
    </pc:docChg>
  </pc:docChgLst>
  <pc:docChgLst>
    <pc:chgData name="Kristie Venhorst" userId="586a755e-ef30-4022-98fb-62cbbd51badc" providerId="ADAL" clId="{DC2D5765-76C1-4C22-9C7D-688B4A7CB0B0}"/>
    <pc:docChg chg="undo redo custSel addSld delSld modSld sldOrd">
      <pc:chgData name="Kristie Venhorst" userId="586a755e-ef30-4022-98fb-62cbbd51badc" providerId="ADAL" clId="{DC2D5765-76C1-4C22-9C7D-688B4A7CB0B0}" dt="2025-06-04T09:43:38.703" v="7284" actId="6549"/>
      <pc:docMkLst>
        <pc:docMk/>
      </pc:docMkLst>
      <pc:sldChg chg="modSp mod modNotesTx">
        <pc:chgData name="Kristie Venhorst" userId="586a755e-ef30-4022-98fb-62cbbd51badc" providerId="ADAL" clId="{DC2D5765-76C1-4C22-9C7D-688B4A7CB0B0}" dt="2025-06-04T09:43:38.703" v="7284" actId="6549"/>
        <pc:sldMkLst>
          <pc:docMk/>
          <pc:sldMk cId="1416601579" sldId="257"/>
        </pc:sldMkLst>
        <pc:spChg chg="mod">
          <ac:chgData name="Kristie Venhorst" userId="586a755e-ef30-4022-98fb-62cbbd51badc" providerId="ADAL" clId="{DC2D5765-76C1-4C22-9C7D-688B4A7CB0B0}" dt="2025-06-04T09:43:15.819" v="7169" actId="20577"/>
          <ac:spMkLst>
            <pc:docMk/>
            <pc:sldMk cId="1416601579" sldId="257"/>
            <ac:spMk id="10" creationId="{1D8AD491-4B85-494E-B079-5CDD8FAAE183}"/>
          </ac:spMkLst>
        </pc:spChg>
      </pc:sldChg>
      <pc:sldChg chg="modNotesTx">
        <pc:chgData name="Kristie Venhorst" userId="586a755e-ef30-4022-98fb-62cbbd51badc" providerId="ADAL" clId="{DC2D5765-76C1-4C22-9C7D-688B4A7CB0B0}" dt="2025-06-04T08:54:33.557" v="4112" actId="6549"/>
        <pc:sldMkLst>
          <pc:docMk/>
          <pc:sldMk cId="2041516286" sldId="265"/>
        </pc:sldMkLst>
      </pc:sldChg>
      <pc:sldChg chg="del ord">
        <pc:chgData name="Kristie Venhorst" userId="586a755e-ef30-4022-98fb-62cbbd51badc" providerId="ADAL" clId="{DC2D5765-76C1-4C22-9C7D-688B4A7CB0B0}" dt="2025-06-04T09:42:36.292" v="7145" actId="47"/>
        <pc:sldMkLst>
          <pc:docMk/>
          <pc:sldMk cId="448147930" sldId="274"/>
        </pc:sldMkLst>
      </pc:sldChg>
      <pc:sldChg chg="modNotesTx">
        <pc:chgData name="Kristie Venhorst" userId="586a755e-ef30-4022-98fb-62cbbd51badc" providerId="ADAL" clId="{DC2D5765-76C1-4C22-9C7D-688B4A7CB0B0}" dt="2025-06-04T08:40:01.979" v="1133" actId="20577"/>
        <pc:sldMkLst>
          <pc:docMk/>
          <pc:sldMk cId="457368844" sldId="347"/>
        </pc:sldMkLst>
      </pc:sldChg>
      <pc:sldChg chg="addSp delSp modSp mod modNotesTx">
        <pc:chgData name="Kristie Venhorst" userId="586a755e-ef30-4022-98fb-62cbbd51badc" providerId="ADAL" clId="{DC2D5765-76C1-4C22-9C7D-688B4A7CB0B0}" dt="2025-06-04T09:35:14.986" v="5963" actId="6549"/>
        <pc:sldMkLst>
          <pc:docMk/>
          <pc:sldMk cId="2339353383" sldId="351"/>
        </pc:sldMkLst>
        <pc:spChg chg="mod">
          <ac:chgData name="Kristie Venhorst" userId="586a755e-ef30-4022-98fb-62cbbd51badc" providerId="ADAL" clId="{DC2D5765-76C1-4C22-9C7D-688B4A7CB0B0}" dt="2025-06-04T08:56:56.991" v="4139" actId="20577"/>
          <ac:spMkLst>
            <pc:docMk/>
            <pc:sldMk cId="2339353383" sldId="351"/>
            <ac:spMk id="2" creationId="{DEBE4048-7D42-D6AB-D130-623F7C246F80}"/>
          </ac:spMkLst>
        </pc:spChg>
        <pc:spChg chg="mod">
          <ac:chgData name="Kristie Venhorst" userId="586a755e-ef30-4022-98fb-62cbbd51badc" providerId="ADAL" clId="{DC2D5765-76C1-4C22-9C7D-688B4A7CB0B0}" dt="2025-06-04T09:32:05.174" v="5700" actId="20578"/>
          <ac:spMkLst>
            <pc:docMk/>
            <pc:sldMk cId="2339353383" sldId="351"/>
            <ac:spMk id="3" creationId="{0ADB8A28-65B7-6E0E-66D7-2CE0DBB1F3B9}"/>
          </ac:spMkLst>
        </pc:spChg>
        <pc:spChg chg="add del">
          <ac:chgData name="Kristie Venhorst" userId="586a755e-ef30-4022-98fb-62cbbd51badc" providerId="ADAL" clId="{DC2D5765-76C1-4C22-9C7D-688B4A7CB0B0}" dt="2025-06-04T09:30:38.102" v="5301" actId="22"/>
          <ac:spMkLst>
            <pc:docMk/>
            <pc:sldMk cId="2339353383" sldId="351"/>
            <ac:spMk id="5" creationId="{8B93A8CB-5AFA-34A1-3DC2-7894BF9F1FC5}"/>
          </ac:spMkLst>
        </pc:spChg>
      </pc:sldChg>
      <pc:sldChg chg="modNotesTx">
        <pc:chgData name="Kristie Venhorst" userId="586a755e-ef30-4022-98fb-62cbbd51badc" providerId="ADAL" clId="{DC2D5765-76C1-4C22-9C7D-688B4A7CB0B0}" dt="2025-06-04T08:42:25.431" v="1683" actId="20577"/>
        <pc:sldMkLst>
          <pc:docMk/>
          <pc:sldMk cId="482483717" sldId="390"/>
        </pc:sldMkLst>
      </pc:sldChg>
      <pc:sldChg chg="modNotesTx">
        <pc:chgData name="Kristie Venhorst" userId="586a755e-ef30-4022-98fb-62cbbd51badc" providerId="ADAL" clId="{DC2D5765-76C1-4C22-9C7D-688B4A7CB0B0}" dt="2025-06-04T08:46:25.883" v="2340" actId="6549"/>
        <pc:sldMkLst>
          <pc:docMk/>
          <pc:sldMk cId="2702655336" sldId="391"/>
        </pc:sldMkLst>
      </pc:sldChg>
      <pc:sldChg chg="modNotesTx">
        <pc:chgData name="Kristie Venhorst" userId="586a755e-ef30-4022-98fb-62cbbd51badc" providerId="ADAL" clId="{DC2D5765-76C1-4C22-9C7D-688B4A7CB0B0}" dt="2025-06-04T08:58:46.353" v="4278" actId="6549"/>
        <pc:sldMkLst>
          <pc:docMk/>
          <pc:sldMk cId="2954557453" sldId="392"/>
        </pc:sldMkLst>
      </pc:sldChg>
      <pc:sldChg chg="del modNotesTx">
        <pc:chgData name="Kristie Venhorst" userId="586a755e-ef30-4022-98fb-62cbbd51badc" providerId="ADAL" clId="{DC2D5765-76C1-4C22-9C7D-688B4A7CB0B0}" dt="2025-06-04T08:49:51.765" v="2970" actId="47"/>
        <pc:sldMkLst>
          <pc:docMk/>
          <pc:sldMk cId="830125921" sldId="393"/>
        </pc:sldMkLst>
      </pc:sldChg>
      <pc:sldChg chg="delSp modSp del mod">
        <pc:chgData name="Kristie Venhorst" userId="586a755e-ef30-4022-98fb-62cbbd51badc" providerId="ADAL" clId="{DC2D5765-76C1-4C22-9C7D-688B4A7CB0B0}" dt="2025-06-04T09:42:42.524" v="7146" actId="47"/>
        <pc:sldMkLst>
          <pc:docMk/>
          <pc:sldMk cId="3472422495" sldId="394"/>
        </pc:sldMkLst>
        <pc:spChg chg="mod">
          <ac:chgData name="Kristie Venhorst" userId="586a755e-ef30-4022-98fb-62cbbd51badc" providerId="ADAL" clId="{DC2D5765-76C1-4C22-9C7D-688B4A7CB0B0}" dt="2025-06-04T08:57:07.590" v="4153" actId="20577"/>
          <ac:spMkLst>
            <pc:docMk/>
            <pc:sldMk cId="3472422495" sldId="394"/>
            <ac:spMk id="5" creationId="{55EE91D3-CCAC-BB0E-61E6-79B08428C752}"/>
          </ac:spMkLst>
        </pc:spChg>
        <pc:spChg chg="del mod">
          <ac:chgData name="Kristie Venhorst" userId="586a755e-ef30-4022-98fb-62cbbd51badc" providerId="ADAL" clId="{DC2D5765-76C1-4C22-9C7D-688B4A7CB0B0}" dt="2025-06-04T08:57:13.325" v="4157"/>
          <ac:spMkLst>
            <pc:docMk/>
            <pc:sldMk cId="3472422495" sldId="394"/>
            <ac:spMk id="10" creationId="{2E6F53BF-611E-2519-3051-7108EABBBC2A}"/>
          </ac:spMkLst>
        </pc:spChg>
      </pc:sldChg>
      <pc:sldChg chg="del">
        <pc:chgData name="Kristie Venhorst" userId="586a755e-ef30-4022-98fb-62cbbd51badc" providerId="ADAL" clId="{DC2D5765-76C1-4C22-9C7D-688B4A7CB0B0}" dt="2025-06-04T08:33:20.873" v="36" actId="47"/>
        <pc:sldMkLst>
          <pc:docMk/>
          <pc:sldMk cId="1967540689" sldId="395"/>
        </pc:sldMkLst>
      </pc:sldChg>
      <pc:sldChg chg="modSp add mod modNotesTx">
        <pc:chgData name="Kristie Venhorst" userId="586a755e-ef30-4022-98fb-62cbbd51badc" providerId="ADAL" clId="{DC2D5765-76C1-4C22-9C7D-688B4A7CB0B0}" dt="2025-06-04T09:42:06.750" v="7144" actId="20577"/>
        <pc:sldMkLst>
          <pc:docMk/>
          <pc:sldMk cId="3817224394" sldId="395"/>
        </pc:sldMkLst>
        <pc:spChg chg="mod">
          <ac:chgData name="Kristie Venhorst" userId="586a755e-ef30-4022-98fb-62cbbd51badc" providerId="ADAL" clId="{DC2D5765-76C1-4C22-9C7D-688B4A7CB0B0}" dt="2025-06-04T09:42:06.750" v="7144" actId="20577"/>
          <ac:spMkLst>
            <pc:docMk/>
            <pc:sldMk cId="3817224394" sldId="395"/>
            <ac:spMk id="3" creationId="{2A5D5E72-5F08-13AA-C9EB-FF9C9FD1D31C}"/>
          </ac:spMkLst>
        </pc:spChg>
      </pc:sldChg>
      <pc:sldChg chg="add del setBg">
        <pc:chgData name="Kristie Venhorst" userId="586a755e-ef30-4022-98fb-62cbbd51badc" providerId="ADAL" clId="{DC2D5765-76C1-4C22-9C7D-688B4A7CB0B0}" dt="2025-06-04T09:30:43.772" v="5303"/>
        <pc:sldMkLst>
          <pc:docMk/>
          <pc:sldMk cId="3900352892" sldId="395"/>
        </pc:sldMkLst>
      </pc:sldChg>
      <pc:sldChg chg="del">
        <pc:chgData name="Kristie Venhorst" userId="586a755e-ef30-4022-98fb-62cbbd51badc" providerId="ADAL" clId="{DC2D5765-76C1-4C22-9C7D-688B4A7CB0B0}" dt="2025-06-04T08:33:23.948" v="37" actId="47"/>
        <pc:sldMkLst>
          <pc:docMk/>
          <pc:sldMk cId="586484711" sldId="39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145456EE-267E-4DB5-F36B-CD522C6C9B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a:extLst>
              <a:ext uri="{FF2B5EF4-FFF2-40B4-BE49-F238E27FC236}">
                <a16:creationId xmlns:a16="http://schemas.microsoft.com/office/drawing/2014/main" id="{CDC2C945-2C2A-12E0-619E-93FA63E435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CD8842-F665-E840-8B17-BB43A7BCB33A}" type="datetime2">
              <a:rPr lang="nl-NL" smtClean="0"/>
              <a:t>woensdag 4 juni 2025</a:t>
            </a:fld>
            <a:endParaRPr lang="nl-NL" dirty="0"/>
          </a:p>
        </p:txBody>
      </p:sp>
      <p:sp>
        <p:nvSpPr>
          <p:cNvPr id="4" name="Tijdelijke aanduiding voor voettekst 3">
            <a:extLst>
              <a:ext uri="{FF2B5EF4-FFF2-40B4-BE49-F238E27FC236}">
                <a16:creationId xmlns:a16="http://schemas.microsoft.com/office/drawing/2014/main" id="{210D5232-8B9E-1476-DA10-803308900C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a:extLst>
              <a:ext uri="{FF2B5EF4-FFF2-40B4-BE49-F238E27FC236}">
                <a16:creationId xmlns:a16="http://schemas.microsoft.com/office/drawing/2014/main" id="{88E386C1-18B6-25D8-C5DE-F20F4492FD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0DBEC8-687F-6645-8091-7DD1CDEFE1E7}" type="slidenum">
              <a:rPr lang="nl-NL" smtClean="0"/>
              <a:t>‹nr.›</a:t>
            </a:fld>
            <a:endParaRPr lang="nl-NL" dirty="0"/>
          </a:p>
        </p:txBody>
      </p:sp>
    </p:spTree>
    <p:extLst>
      <p:ext uri="{BB962C8B-B14F-4D97-AF65-F5344CB8AC3E}">
        <p14:creationId xmlns:p14="http://schemas.microsoft.com/office/powerpoint/2010/main" val="201517742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6F2696-3E1F-014B-A885-5E34915ED6ED}" type="datetime2">
              <a:rPr lang="nl-NL" smtClean="0"/>
              <a:t>woensdag 4 juni 2025</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214B5-4633-2D43-A2D1-8B0805DA6B42}" type="slidenum">
              <a:rPr lang="nl-NL" smtClean="0"/>
              <a:t>‹nr.›</a:t>
            </a:fld>
            <a:endParaRPr lang="nl-NL" dirty="0"/>
          </a:p>
        </p:txBody>
      </p:sp>
    </p:spTree>
    <p:extLst>
      <p:ext uri="{BB962C8B-B14F-4D97-AF65-F5344CB8AC3E}">
        <p14:creationId xmlns:p14="http://schemas.microsoft.com/office/powerpoint/2010/main" val="85081880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nl-NL" sz="1200" dirty="0">
                <a:latin typeface="HK Grotesk"/>
              </a:rPr>
              <a:t>In deze presentatie vinden jullie een toelichting over wat beslisondersteuning precies is, wat het project inhoudt en wat de acties en verwachtingen zijn t.a.v. </a:t>
            </a:r>
            <a:r>
              <a:rPr lang="nl-NL" sz="1200">
                <a:latin typeface="HK Grotesk"/>
              </a:rPr>
              <a:t>jullie.</a:t>
            </a:r>
            <a:endParaRPr lang="nl-NL" sz="1200" dirty="0">
              <a:latin typeface="HK Grotesk"/>
            </a:endParaRPr>
          </a:p>
        </p:txBody>
      </p:sp>
      <p:sp>
        <p:nvSpPr>
          <p:cNvPr id="4" name="Tijdelijke aanduiding voor dianummer 3"/>
          <p:cNvSpPr>
            <a:spLocks noGrp="1"/>
          </p:cNvSpPr>
          <p:nvPr>
            <p:ph type="sldNum" sz="quarter" idx="5"/>
          </p:nvPr>
        </p:nvSpPr>
        <p:spPr/>
        <p:txBody>
          <a:bodyPr/>
          <a:lstStyle/>
          <a:p>
            <a:fld id="{ACA304D3-A072-47A9-8617-8E754BAD2BC5}" type="slidenum">
              <a:rPr lang="nl-NL" smtClean="0"/>
              <a:t>0</a:t>
            </a:fld>
            <a:endParaRPr lang="nl-NL"/>
          </a:p>
        </p:txBody>
      </p:sp>
      <p:sp>
        <p:nvSpPr>
          <p:cNvPr id="5" name="Tijdelijke aanduiding voor datum 4">
            <a:extLst>
              <a:ext uri="{FF2B5EF4-FFF2-40B4-BE49-F238E27FC236}">
                <a16:creationId xmlns:a16="http://schemas.microsoft.com/office/drawing/2014/main" id="{0E20AEF6-5299-4571-A0BF-BB0384A393D3}"/>
              </a:ext>
            </a:extLst>
          </p:cNvPr>
          <p:cNvSpPr>
            <a:spLocks noGrp="1"/>
          </p:cNvSpPr>
          <p:nvPr>
            <p:ph type="dt" idx="10"/>
          </p:nvPr>
        </p:nvSpPr>
        <p:spPr/>
        <p:txBody>
          <a:bodyPr/>
          <a:lstStyle/>
          <a:p>
            <a:fld id="{2B0C01A1-9D90-CF41-B5B5-2BC3845F0E19}" type="datetime2">
              <a:rPr lang="nl-NL" smtClean="0"/>
              <a:t>woensdag 4 juni 2025</a:t>
            </a:fld>
            <a:endParaRPr lang="nl-NL"/>
          </a:p>
        </p:txBody>
      </p:sp>
    </p:spTree>
    <p:extLst>
      <p:ext uri="{BB962C8B-B14F-4D97-AF65-F5344CB8AC3E}">
        <p14:creationId xmlns:p14="http://schemas.microsoft.com/office/powerpoint/2010/main" val="2827791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42FBF-D2B5-BBBF-EDA6-0B29861E4F5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C96A17A-FBB0-04E1-AD53-0405ED7EA31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822ED88-7F1B-E8AD-4DAB-4929ED494977}"/>
              </a:ext>
            </a:extLst>
          </p:cNvPr>
          <p:cNvSpPr>
            <a:spLocks noGrp="1"/>
          </p:cNvSpPr>
          <p:nvPr>
            <p:ph type="body" idx="1"/>
          </p:nvPr>
        </p:nvSpPr>
        <p:spPr/>
        <p:txBody>
          <a:bodyPr/>
          <a:lstStyle/>
          <a:p>
            <a:pPr marL="0" indent="0">
              <a:buFont typeface="+mj-lt"/>
              <a:buNone/>
            </a:pPr>
            <a:r>
              <a:rPr lang="nl-NL" sz="1200" dirty="0">
                <a:latin typeface="HK Grotesk"/>
              </a:rPr>
              <a:t>Links zien jullie een voorbeeldtekst die je in een richtlijn zou kunnen vinden. De tekst in richtlijnen is soms wollig en niet altijd eenduidig.</a:t>
            </a:r>
          </a:p>
          <a:p>
            <a:pPr marL="0" indent="0">
              <a:buFont typeface="+mj-lt"/>
              <a:buNone/>
            </a:pPr>
            <a:r>
              <a:rPr lang="nl-NL" sz="1200" dirty="0">
                <a:latin typeface="HK Grotesk"/>
              </a:rPr>
              <a:t>Rechts is de tekst omgezet in beslisondersteuning. Door het volgen van de beslisondersteuning is het duidelijk wat de richtlijn in een specifieke situatie adviseert.</a:t>
            </a:r>
          </a:p>
          <a:p>
            <a:pPr marL="0" indent="0">
              <a:buFont typeface="+mj-lt"/>
              <a:buNone/>
            </a:pPr>
            <a:r>
              <a:rPr lang="nl-NL" sz="1200" dirty="0">
                <a:latin typeface="HK Grotesk"/>
              </a:rPr>
              <a:t>Beslisondersteuning helpt dus bij het interpreteren van tekst en bij het structureren van het besluitvormingsproces. </a:t>
            </a:r>
          </a:p>
        </p:txBody>
      </p:sp>
      <p:sp>
        <p:nvSpPr>
          <p:cNvPr id="4" name="Tijdelijke aanduiding voor dianummer 3">
            <a:extLst>
              <a:ext uri="{FF2B5EF4-FFF2-40B4-BE49-F238E27FC236}">
                <a16:creationId xmlns:a16="http://schemas.microsoft.com/office/drawing/2014/main" id="{BC97706E-69A8-E167-00CB-5FD557E070B5}"/>
              </a:ext>
            </a:extLst>
          </p:cNvPr>
          <p:cNvSpPr>
            <a:spLocks noGrp="1"/>
          </p:cNvSpPr>
          <p:nvPr>
            <p:ph type="sldNum" sz="quarter" idx="5"/>
          </p:nvPr>
        </p:nvSpPr>
        <p:spPr/>
        <p:txBody>
          <a:bodyPr/>
          <a:lstStyle/>
          <a:p>
            <a:fld id="{ACA304D3-A072-47A9-8617-8E754BAD2BC5}" type="slidenum">
              <a:rPr lang="nl-NL" smtClean="0"/>
              <a:t>1</a:t>
            </a:fld>
            <a:endParaRPr lang="nl-NL"/>
          </a:p>
        </p:txBody>
      </p:sp>
      <p:sp>
        <p:nvSpPr>
          <p:cNvPr id="5" name="Tijdelijke aanduiding voor datum 4">
            <a:extLst>
              <a:ext uri="{FF2B5EF4-FFF2-40B4-BE49-F238E27FC236}">
                <a16:creationId xmlns:a16="http://schemas.microsoft.com/office/drawing/2014/main" id="{43C53C44-F97E-694E-405E-C5FA45F88122}"/>
              </a:ext>
            </a:extLst>
          </p:cNvPr>
          <p:cNvSpPr>
            <a:spLocks noGrp="1"/>
          </p:cNvSpPr>
          <p:nvPr>
            <p:ph type="dt" idx="10"/>
          </p:nvPr>
        </p:nvSpPr>
        <p:spPr/>
        <p:txBody>
          <a:bodyPr/>
          <a:lstStyle/>
          <a:p>
            <a:fld id="{CC1406E3-7F7B-B543-BD4B-63276F8E65FE}" type="datetime2">
              <a:rPr lang="nl-NL" smtClean="0"/>
              <a:t>woensdag 4 juni 2025</a:t>
            </a:fld>
            <a:endParaRPr lang="nl-NL"/>
          </a:p>
        </p:txBody>
      </p:sp>
    </p:spTree>
    <p:extLst>
      <p:ext uri="{BB962C8B-B14F-4D97-AF65-F5344CB8AC3E}">
        <p14:creationId xmlns:p14="http://schemas.microsoft.com/office/powerpoint/2010/main" val="178700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AA416-F1C5-DF64-F791-EA1B7AC247A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92621F5-F656-6F21-A064-354D63765CA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59BC03A-DB7D-76A7-E558-97754C9EFE43}"/>
              </a:ext>
            </a:extLst>
          </p:cNvPr>
          <p:cNvSpPr>
            <a:spLocks noGrp="1"/>
          </p:cNvSpPr>
          <p:nvPr>
            <p:ph type="body" idx="1"/>
          </p:nvPr>
        </p:nvSpPr>
        <p:spPr/>
        <p:txBody>
          <a:bodyPr/>
          <a:lstStyle/>
          <a:p>
            <a:pPr marL="0" indent="0">
              <a:buFont typeface="+mj-lt"/>
              <a:buNone/>
            </a:pPr>
            <a:r>
              <a:rPr lang="nl-NL" sz="1200" dirty="0">
                <a:latin typeface="HK Grotesk"/>
              </a:rPr>
              <a:t>V&amp;VN maakt beslisondersteuning bij richtlijnen. Dit kan de implementatie van de richtlijn bevorderen en daarmee de kwaliteit van zorg verbeteren. </a:t>
            </a:r>
          </a:p>
          <a:p>
            <a:pPr marL="0" indent="0">
              <a:buFont typeface="+mj-lt"/>
              <a:buNone/>
            </a:pPr>
            <a:r>
              <a:rPr lang="nl-NL" sz="1200" dirty="0">
                <a:latin typeface="HK Grotesk"/>
              </a:rPr>
              <a:t>Voor beslisondersteuning geldt, net als voor richtlijnen, dat je er altijd (verantwoord) van af kunt wijken.</a:t>
            </a:r>
          </a:p>
        </p:txBody>
      </p:sp>
      <p:sp>
        <p:nvSpPr>
          <p:cNvPr id="4" name="Tijdelijke aanduiding voor dianummer 3">
            <a:extLst>
              <a:ext uri="{FF2B5EF4-FFF2-40B4-BE49-F238E27FC236}">
                <a16:creationId xmlns:a16="http://schemas.microsoft.com/office/drawing/2014/main" id="{5CA161C1-085D-A34D-726A-BEDED5442F0C}"/>
              </a:ext>
            </a:extLst>
          </p:cNvPr>
          <p:cNvSpPr>
            <a:spLocks noGrp="1"/>
          </p:cNvSpPr>
          <p:nvPr>
            <p:ph type="sldNum" sz="quarter" idx="5"/>
          </p:nvPr>
        </p:nvSpPr>
        <p:spPr/>
        <p:txBody>
          <a:bodyPr/>
          <a:lstStyle/>
          <a:p>
            <a:fld id="{ACA304D3-A072-47A9-8617-8E754BAD2BC5}" type="slidenum">
              <a:rPr lang="nl-NL" smtClean="0"/>
              <a:t>2</a:t>
            </a:fld>
            <a:endParaRPr lang="nl-NL"/>
          </a:p>
        </p:txBody>
      </p:sp>
      <p:sp>
        <p:nvSpPr>
          <p:cNvPr id="5" name="Tijdelijke aanduiding voor datum 4">
            <a:extLst>
              <a:ext uri="{FF2B5EF4-FFF2-40B4-BE49-F238E27FC236}">
                <a16:creationId xmlns:a16="http://schemas.microsoft.com/office/drawing/2014/main" id="{16E42F63-C737-BAEA-5A67-269EA9589852}"/>
              </a:ext>
            </a:extLst>
          </p:cNvPr>
          <p:cNvSpPr>
            <a:spLocks noGrp="1"/>
          </p:cNvSpPr>
          <p:nvPr>
            <p:ph type="dt" idx="10"/>
          </p:nvPr>
        </p:nvSpPr>
        <p:spPr/>
        <p:txBody>
          <a:bodyPr/>
          <a:lstStyle/>
          <a:p>
            <a:fld id="{CC1406E3-7F7B-B543-BD4B-63276F8E65FE}" type="datetime2">
              <a:rPr lang="nl-NL" smtClean="0"/>
              <a:t>woensdag 4 juni 2025</a:t>
            </a:fld>
            <a:endParaRPr lang="nl-NL"/>
          </a:p>
        </p:txBody>
      </p:sp>
    </p:spTree>
    <p:extLst>
      <p:ext uri="{BB962C8B-B14F-4D97-AF65-F5344CB8AC3E}">
        <p14:creationId xmlns:p14="http://schemas.microsoft.com/office/powerpoint/2010/main" val="2288998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56A59-6771-D473-A03E-FB60E4D1DA6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631A965-9682-4BC0-029C-6BDE82F508A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B7A16EB-991C-B701-2477-73F6BDE749C4}"/>
              </a:ext>
            </a:extLst>
          </p:cNvPr>
          <p:cNvSpPr>
            <a:spLocks noGrp="1"/>
          </p:cNvSpPr>
          <p:nvPr>
            <p:ph type="body" idx="1"/>
          </p:nvPr>
        </p:nvSpPr>
        <p:spPr/>
        <p:txBody>
          <a:bodyPr/>
          <a:lstStyle/>
          <a:p>
            <a:pPr marL="0" indent="0">
              <a:buFont typeface="+mj-lt"/>
              <a:buNone/>
            </a:pPr>
            <a:r>
              <a:rPr lang="nl-NL" sz="1200" dirty="0">
                <a:latin typeface="HK Grotesk"/>
              </a:rPr>
              <a:t>V&amp;VN heeft als toekomstvisie dat beslisondersteuning op basis van V&amp;VN richtlijnen geïntegreerd zou moeten worden in de zorginformatiesystemen (EPD of ECD). Via het EPD of ECD kunnen dan adviezen worden gegeven voor de besluitvorming, zonder dat de richtlijn geraadpleegd hoeft te worden. Helemaal mooi zou het zijn als het EPD of ECD dan ook zelf zorgt voor (uniforme) verslaglegging van een genomen besluit.</a:t>
            </a:r>
          </a:p>
        </p:txBody>
      </p:sp>
      <p:sp>
        <p:nvSpPr>
          <p:cNvPr id="4" name="Tijdelijke aanduiding voor dianummer 3">
            <a:extLst>
              <a:ext uri="{FF2B5EF4-FFF2-40B4-BE49-F238E27FC236}">
                <a16:creationId xmlns:a16="http://schemas.microsoft.com/office/drawing/2014/main" id="{73D20280-8F18-2EE5-DCCE-122B75F915C5}"/>
              </a:ext>
            </a:extLst>
          </p:cNvPr>
          <p:cNvSpPr>
            <a:spLocks noGrp="1"/>
          </p:cNvSpPr>
          <p:nvPr>
            <p:ph type="sldNum" sz="quarter" idx="5"/>
          </p:nvPr>
        </p:nvSpPr>
        <p:spPr/>
        <p:txBody>
          <a:bodyPr/>
          <a:lstStyle/>
          <a:p>
            <a:fld id="{ACA304D3-A072-47A9-8617-8E754BAD2BC5}" type="slidenum">
              <a:rPr lang="nl-NL" smtClean="0"/>
              <a:t>3</a:t>
            </a:fld>
            <a:endParaRPr lang="nl-NL"/>
          </a:p>
        </p:txBody>
      </p:sp>
      <p:sp>
        <p:nvSpPr>
          <p:cNvPr id="5" name="Tijdelijke aanduiding voor datum 4">
            <a:extLst>
              <a:ext uri="{FF2B5EF4-FFF2-40B4-BE49-F238E27FC236}">
                <a16:creationId xmlns:a16="http://schemas.microsoft.com/office/drawing/2014/main" id="{D376A1AC-B825-36FB-8C54-D9397868B1AE}"/>
              </a:ext>
            </a:extLst>
          </p:cNvPr>
          <p:cNvSpPr>
            <a:spLocks noGrp="1"/>
          </p:cNvSpPr>
          <p:nvPr>
            <p:ph type="dt" idx="10"/>
          </p:nvPr>
        </p:nvSpPr>
        <p:spPr/>
        <p:txBody>
          <a:bodyPr/>
          <a:lstStyle/>
          <a:p>
            <a:fld id="{CC1406E3-7F7B-B543-BD4B-63276F8E65FE}" type="datetime2">
              <a:rPr lang="nl-NL" smtClean="0"/>
              <a:t>woensdag 4 juni 2025</a:t>
            </a:fld>
            <a:endParaRPr lang="nl-NL"/>
          </a:p>
        </p:txBody>
      </p:sp>
    </p:spTree>
    <p:extLst>
      <p:ext uri="{BB962C8B-B14F-4D97-AF65-F5344CB8AC3E}">
        <p14:creationId xmlns:p14="http://schemas.microsoft.com/office/powerpoint/2010/main" val="3122744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nl-NL" sz="1200" dirty="0">
                <a:latin typeface="HK Grotesk"/>
              </a:rPr>
              <a:t>V&amp;VN is al lange tijd bezig met de ontwikkeling van Beslisbomen, maar tot nu toe is hier geen bekendheid aan gegeven. Dit heeft te maken met de visie van V&amp;VN dat beslisbomen geïntegreerd zouden moeten worden in de zorginformatiesystemen. Het platform waarop de beslisbomen voorheen gepubliceerd werden, was geschikt voor koppeling met een EPD of ECD. Deze koppeling kwam echter niet tot stand en het platform was minder geschikt voor los gebruik. Het doel van dit project is daarom om de beslisbomen te hervormen voor publicatie op het Kennisplatform van V&amp;VN en daarmee bekendheid te genereren.</a:t>
            </a:r>
          </a:p>
          <a:p>
            <a:pPr marL="0" indent="0">
              <a:buFont typeface="+mj-lt"/>
              <a:buNone/>
            </a:pPr>
            <a:endParaRPr lang="nl-NL" sz="1200" dirty="0">
              <a:latin typeface="HK Grotesk"/>
            </a:endParaRPr>
          </a:p>
        </p:txBody>
      </p:sp>
      <p:sp>
        <p:nvSpPr>
          <p:cNvPr id="4" name="Tijdelijke aanduiding voor dianummer 3"/>
          <p:cNvSpPr>
            <a:spLocks noGrp="1"/>
          </p:cNvSpPr>
          <p:nvPr>
            <p:ph type="sldNum" sz="quarter" idx="5"/>
          </p:nvPr>
        </p:nvSpPr>
        <p:spPr/>
        <p:txBody>
          <a:bodyPr/>
          <a:lstStyle/>
          <a:p>
            <a:fld id="{ACA304D3-A072-47A9-8617-8E754BAD2BC5}" type="slidenum">
              <a:rPr lang="nl-NL" smtClean="0"/>
              <a:t>4</a:t>
            </a:fld>
            <a:endParaRPr lang="nl-NL"/>
          </a:p>
        </p:txBody>
      </p:sp>
      <p:sp>
        <p:nvSpPr>
          <p:cNvPr id="5" name="Tijdelijke aanduiding voor datum 4">
            <a:extLst>
              <a:ext uri="{FF2B5EF4-FFF2-40B4-BE49-F238E27FC236}">
                <a16:creationId xmlns:a16="http://schemas.microsoft.com/office/drawing/2014/main" id="{9DC8C0F3-2E89-1CB0-E887-DDB3BEE795C3}"/>
              </a:ext>
            </a:extLst>
          </p:cNvPr>
          <p:cNvSpPr>
            <a:spLocks noGrp="1"/>
          </p:cNvSpPr>
          <p:nvPr>
            <p:ph type="dt" idx="10"/>
          </p:nvPr>
        </p:nvSpPr>
        <p:spPr/>
        <p:txBody>
          <a:bodyPr/>
          <a:lstStyle/>
          <a:p>
            <a:fld id="{85A857E9-68B2-A849-821B-D0D541AAEF53}" type="datetime2">
              <a:rPr lang="nl-NL" smtClean="0"/>
              <a:t>woensdag 4 juni 2025</a:t>
            </a:fld>
            <a:endParaRPr lang="nl-NL"/>
          </a:p>
        </p:txBody>
      </p:sp>
    </p:spTree>
    <p:extLst>
      <p:ext uri="{BB962C8B-B14F-4D97-AF65-F5344CB8AC3E}">
        <p14:creationId xmlns:p14="http://schemas.microsoft.com/office/powerpoint/2010/main" val="729187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totale project omvat 3 doelen. De klankbordgroep en verdere toelichting in deze presentatie is gericht op doel 1.</a:t>
            </a:r>
          </a:p>
        </p:txBody>
      </p:sp>
      <p:sp>
        <p:nvSpPr>
          <p:cNvPr id="4" name="Tijdelijke aanduiding voor dianummer 3"/>
          <p:cNvSpPr>
            <a:spLocks noGrp="1"/>
          </p:cNvSpPr>
          <p:nvPr>
            <p:ph type="sldNum" sz="quarter" idx="5"/>
          </p:nvPr>
        </p:nvSpPr>
        <p:spPr/>
        <p:txBody>
          <a:bodyPr/>
          <a:lstStyle/>
          <a:p>
            <a:fld id="{911214B5-4633-2D43-A2D1-8B0805DA6B42}" type="slidenum">
              <a:rPr lang="nl-NL" smtClean="0"/>
              <a:t>5</a:t>
            </a:fld>
            <a:endParaRPr lang="nl-NL"/>
          </a:p>
        </p:txBody>
      </p:sp>
      <p:sp>
        <p:nvSpPr>
          <p:cNvPr id="5" name="Tijdelijke aanduiding voor datum 4">
            <a:extLst>
              <a:ext uri="{FF2B5EF4-FFF2-40B4-BE49-F238E27FC236}">
                <a16:creationId xmlns:a16="http://schemas.microsoft.com/office/drawing/2014/main" id="{68A227C2-BD97-2F56-2D00-131DCA27022C}"/>
              </a:ext>
            </a:extLst>
          </p:cNvPr>
          <p:cNvSpPr>
            <a:spLocks noGrp="1"/>
          </p:cNvSpPr>
          <p:nvPr>
            <p:ph type="dt" idx="10"/>
          </p:nvPr>
        </p:nvSpPr>
        <p:spPr/>
        <p:txBody>
          <a:bodyPr/>
          <a:lstStyle/>
          <a:p>
            <a:fld id="{F02B34C0-0744-1148-90FE-F053C9CA5672}" type="datetime2">
              <a:rPr lang="nl-NL" smtClean="0"/>
              <a:t>woensdag 4 juni 2025</a:t>
            </a:fld>
            <a:endParaRPr lang="nl-NL"/>
          </a:p>
        </p:txBody>
      </p:sp>
    </p:spTree>
    <p:extLst>
      <p:ext uri="{BB962C8B-B14F-4D97-AF65-F5344CB8AC3E}">
        <p14:creationId xmlns:p14="http://schemas.microsoft.com/office/powerpoint/2010/main" val="1305720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8E850-BF56-2421-78D0-0A2ACED385E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79FA679-BB07-5572-5B3D-CC0B74DF56B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FEC0BF3-25D0-451B-B8FD-AF0365BDB757}"/>
              </a:ext>
            </a:extLst>
          </p:cNvPr>
          <p:cNvSpPr>
            <a:spLocks noGrp="1"/>
          </p:cNvSpPr>
          <p:nvPr>
            <p:ph type="body" idx="1"/>
          </p:nvPr>
        </p:nvSpPr>
        <p:spPr/>
        <p:txBody>
          <a:bodyPr/>
          <a:lstStyle/>
          <a:p>
            <a:r>
              <a:rPr lang="nl-NL" dirty="0"/>
              <a:t>De klankbordgroep wordt gevraagd om in al bovenstaande stappen mee te denken en input te leveren. </a:t>
            </a:r>
          </a:p>
          <a:p>
            <a:r>
              <a:rPr lang="nl-NL" dirty="0"/>
              <a:t>Hiervoor zijn vier bijeenkomsten begroot. Daarnaast kan de klankbordgroep schriftelijk om input/feedback worden gevraagd.</a:t>
            </a:r>
          </a:p>
        </p:txBody>
      </p:sp>
      <p:sp>
        <p:nvSpPr>
          <p:cNvPr id="4" name="Tijdelijke aanduiding voor dianummer 3">
            <a:extLst>
              <a:ext uri="{FF2B5EF4-FFF2-40B4-BE49-F238E27FC236}">
                <a16:creationId xmlns:a16="http://schemas.microsoft.com/office/drawing/2014/main" id="{BCA5ED06-CDFD-4258-A913-FACEEAC97FB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1214B5-4633-2D43-A2D1-8B0805DA6B42}" type="slidenum">
              <a:rPr kumimoji="0" lang="nl-NL" sz="1200" b="0" i="0" u="none" strike="noStrike" kern="1200" cap="none" spc="0" normalizeH="0" baseline="0" noProof="0" smtClean="0">
                <a:ln>
                  <a:noFill/>
                </a:ln>
                <a:solidFill>
                  <a:prstClr val="black"/>
                </a:solidFill>
                <a:effectLst/>
                <a:uLnTx/>
                <a:uFillTx/>
                <a:latin typeface="Calibri"/>
                <a:cs typeface="Arial"/>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a:cs typeface="Arial"/>
            </a:endParaRPr>
          </a:p>
        </p:txBody>
      </p:sp>
      <p:sp>
        <p:nvSpPr>
          <p:cNvPr id="5" name="Tijdelijke aanduiding voor datum 4">
            <a:extLst>
              <a:ext uri="{FF2B5EF4-FFF2-40B4-BE49-F238E27FC236}">
                <a16:creationId xmlns:a16="http://schemas.microsoft.com/office/drawing/2014/main" id="{F5CE5421-6492-756D-9D08-C38CDF110551}"/>
              </a:ext>
            </a:extLst>
          </p:cNvPr>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2B34C0-0744-1148-90FE-F053C9CA5672}" type="datetime2">
              <a:rPr kumimoji="0" lang="nl-NL" sz="1200" b="0" i="0" u="none" strike="noStrike" kern="1200" cap="none" spc="0" normalizeH="0" baseline="0" noProof="0" smtClean="0">
                <a:ln>
                  <a:noFill/>
                </a:ln>
                <a:solidFill>
                  <a:prstClr val="black"/>
                </a:solidFill>
                <a:effectLst/>
                <a:uLnTx/>
                <a:uFillTx/>
                <a:latin typeface="Calibri"/>
                <a:cs typeface="Arial"/>
              </a:rPr>
              <a:pPr marL="0" marR="0" lvl="0" indent="0" algn="r" defTabSz="457200" rtl="0" eaLnBrk="1" fontAlgn="auto" latinLnBrk="0" hangingPunct="1">
                <a:lnSpc>
                  <a:spcPct val="100000"/>
                </a:lnSpc>
                <a:spcBef>
                  <a:spcPts val="0"/>
                </a:spcBef>
                <a:spcAft>
                  <a:spcPts val="0"/>
                </a:spcAft>
                <a:buClrTx/>
                <a:buSzTx/>
                <a:buFontTx/>
                <a:buNone/>
                <a:tabLst/>
                <a:defRPr/>
              </a:pPr>
              <a:t>woensdag 4 juni 2025</a:t>
            </a:fld>
            <a:endParaRPr kumimoji="0" lang="nl-NL"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740640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vragen, neem gerust contact op met Kristie Venhorst: k.venhorst@venvn.nl, tel 06-12354411</a:t>
            </a:r>
          </a:p>
        </p:txBody>
      </p:sp>
      <p:sp>
        <p:nvSpPr>
          <p:cNvPr id="4" name="Tijdelijke aanduiding voor datum 3"/>
          <p:cNvSpPr>
            <a:spLocks noGrp="1"/>
          </p:cNvSpPr>
          <p:nvPr>
            <p:ph type="dt" idx="1"/>
          </p:nvPr>
        </p:nvSpPr>
        <p:spPr/>
        <p:txBody>
          <a:bodyPr/>
          <a:lstStyle/>
          <a:p>
            <a:fld id="{6D6F2696-3E1F-014B-A885-5E34915ED6ED}" type="datetime2">
              <a:rPr lang="nl-NL" smtClean="0"/>
              <a:t>woensdag 4 juni 2025</a:t>
            </a:fld>
            <a:endParaRPr lang="nl-NL" dirty="0"/>
          </a:p>
        </p:txBody>
      </p:sp>
      <p:sp>
        <p:nvSpPr>
          <p:cNvPr id="5" name="Tijdelijke aanduiding voor dianummer 4"/>
          <p:cNvSpPr>
            <a:spLocks noGrp="1"/>
          </p:cNvSpPr>
          <p:nvPr>
            <p:ph type="sldNum" sz="quarter" idx="5"/>
          </p:nvPr>
        </p:nvSpPr>
        <p:spPr/>
        <p:txBody>
          <a:bodyPr/>
          <a:lstStyle/>
          <a:p>
            <a:fld id="{911214B5-4633-2D43-A2D1-8B0805DA6B42}" type="slidenum">
              <a:rPr lang="nl-NL" smtClean="0"/>
              <a:t>7</a:t>
            </a:fld>
            <a:endParaRPr lang="nl-NL" dirty="0"/>
          </a:p>
        </p:txBody>
      </p:sp>
    </p:spTree>
    <p:extLst>
      <p:ext uri="{BB962C8B-B14F-4D97-AF65-F5344CB8AC3E}">
        <p14:creationId xmlns:p14="http://schemas.microsoft.com/office/powerpoint/2010/main" val="2023370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uw - 1 groot wit tekstvak">
    <p:bg>
      <p:bgPr>
        <a:solidFill>
          <a:srgbClr val="EAF9FA"/>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3D0B0BD4-146A-4253-DE95-F802621A94AE}"/>
              </a:ext>
            </a:extLst>
          </p:cNvPr>
          <p:cNvSpPr/>
          <p:nvPr userDrawn="1"/>
        </p:nvSpPr>
        <p:spPr>
          <a:xfrm>
            <a:off x="653439" y="1350335"/>
            <a:ext cx="11140760" cy="5137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800" b="1" dirty="0">
                <a:solidFill>
                  <a:srgbClr val="45AAC7"/>
                </a:solidFill>
                <a:latin typeface="Raleway" panose="020B0803030101060003" pitchFamily="34" charset="77"/>
              </a:rPr>
              <a:t> </a:t>
            </a:r>
          </a:p>
        </p:txBody>
      </p:sp>
      <p:sp>
        <p:nvSpPr>
          <p:cNvPr id="9" name="Titel 3">
            <a:extLst>
              <a:ext uri="{FF2B5EF4-FFF2-40B4-BE49-F238E27FC236}">
                <a16:creationId xmlns:a16="http://schemas.microsoft.com/office/drawing/2014/main" id="{6B33CD2F-50DF-C4AC-6C39-293046E0C40B}"/>
              </a:ext>
            </a:extLst>
          </p:cNvPr>
          <p:cNvSpPr>
            <a:spLocks noGrp="1"/>
          </p:cNvSpPr>
          <p:nvPr>
            <p:ph type="title" hasCustomPrompt="1"/>
          </p:nvPr>
        </p:nvSpPr>
        <p:spPr>
          <a:xfrm>
            <a:off x="655200" y="288000"/>
            <a:ext cx="6915600" cy="770400"/>
          </a:xfrm>
        </p:spPr>
        <p:txBody>
          <a:bodyPr>
            <a:normAutofit/>
          </a:bodyPr>
          <a:lstStyle>
            <a:lvl1pPr>
              <a:defRPr sz="4400" b="1">
                <a:solidFill>
                  <a:srgbClr val="45AAC7"/>
                </a:solidFill>
                <a:latin typeface="Raleway" panose="020B0803030101060003" pitchFamily="34" charset="77"/>
              </a:defRPr>
            </a:lvl1pPr>
          </a:lstStyle>
          <a:p>
            <a:r>
              <a:rPr lang="nl-NL" dirty="0"/>
              <a:t>Groot tekstvlak, enkel</a:t>
            </a:r>
          </a:p>
        </p:txBody>
      </p:sp>
      <p:sp>
        <p:nvSpPr>
          <p:cNvPr id="11" name="Tekstvak 10">
            <a:extLst>
              <a:ext uri="{FF2B5EF4-FFF2-40B4-BE49-F238E27FC236}">
                <a16:creationId xmlns:a16="http://schemas.microsoft.com/office/drawing/2014/main" id="{4603C36E-CE0E-F601-00F6-D65298B12EC8}"/>
              </a:ext>
            </a:extLst>
          </p:cNvPr>
          <p:cNvSpPr txBox="1"/>
          <p:nvPr userDrawn="1"/>
        </p:nvSpPr>
        <p:spPr>
          <a:xfrm>
            <a:off x="-4206240" y="3246120"/>
            <a:ext cx="184731" cy="769441"/>
          </a:xfrm>
          <a:prstGeom prst="rect">
            <a:avLst/>
          </a:prstGeom>
          <a:noFill/>
        </p:spPr>
        <p:txBody>
          <a:bodyPr wrap="none" rtlCol="0">
            <a:spAutoFit/>
          </a:bodyPr>
          <a:lstStyle/>
          <a:p>
            <a:pPr algn="l"/>
            <a:endParaRPr lang="nl-NL" sz="4400" b="1" dirty="0">
              <a:solidFill>
                <a:srgbClr val="45AAC7"/>
              </a:solidFill>
              <a:latin typeface="Raleway" panose="020B0803030101060003" pitchFamily="34" charset="77"/>
            </a:endParaRPr>
          </a:p>
        </p:txBody>
      </p:sp>
      <p:sp>
        <p:nvSpPr>
          <p:cNvPr id="6" name="Tijdelijke aanduiding voor tekst 10">
            <a:extLst>
              <a:ext uri="{FF2B5EF4-FFF2-40B4-BE49-F238E27FC236}">
                <a16:creationId xmlns:a16="http://schemas.microsoft.com/office/drawing/2014/main" id="{947A1B61-D60E-F600-3A73-372C54EBA0AD}"/>
              </a:ext>
            </a:extLst>
          </p:cNvPr>
          <p:cNvSpPr>
            <a:spLocks noGrp="1"/>
          </p:cNvSpPr>
          <p:nvPr>
            <p:ph type="body" sz="quarter" idx="10" hasCustomPrompt="1"/>
          </p:nvPr>
        </p:nvSpPr>
        <p:spPr>
          <a:xfrm>
            <a:off x="1220400" y="1872000"/>
            <a:ext cx="9936000" cy="4381200"/>
          </a:xfrm>
        </p:spPr>
        <p:txBody>
          <a:bodyPr lIns="90000">
            <a:normAutofit/>
          </a:bodyPr>
          <a:lstStyle>
            <a:lvl1pPr marL="342000" indent="-342000">
              <a:lnSpc>
                <a:spcPct val="100000"/>
              </a:lnSpc>
              <a:spcBef>
                <a:spcPct val="0"/>
              </a:spcBef>
              <a:buClr>
                <a:srgbClr val="45AAC7"/>
              </a:buClr>
              <a:defRPr sz="2000" b="0" i="0">
                <a:latin typeface="HK Grotesk" pitchFamily="2" charset="77"/>
              </a:defRPr>
            </a:lvl1pPr>
            <a:lvl2pPr>
              <a:buClr>
                <a:srgbClr val="E28080"/>
              </a:buClr>
              <a:defRPr sz="2000">
                <a:latin typeface="HK Grotesk" pitchFamily="2" charset="77"/>
              </a:defRPr>
            </a:lvl2pPr>
            <a:lvl3pPr>
              <a:buClr>
                <a:srgbClr val="E28080"/>
              </a:buClr>
              <a:defRPr sz="2000">
                <a:latin typeface="HK Grotesk" pitchFamily="2" charset="77"/>
              </a:defRPr>
            </a:lvl3pPr>
            <a:lvl4pPr>
              <a:buClr>
                <a:srgbClr val="E28080"/>
              </a:buClr>
              <a:defRPr sz="2000">
                <a:latin typeface="HK Grotesk" pitchFamily="2" charset="77"/>
              </a:defRPr>
            </a:lvl4pPr>
            <a:lvl5pPr>
              <a:buClr>
                <a:srgbClr val="E28080"/>
              </a:buClr>
              <a:defRPr sz="2000">
                <a:latin typeface="HK Grotesk" pitchFamily="2" charset="77"/>
              </a:defRPr>
            </a:lvl5pPr>
          </a:lstStyle>
          <a:p>
            <a:pPr lvl="0"/>
            <a:r>
              <a:rPr lang="nl-NL" sz="2000" b="1" dirty="0" err="1">
                <a:latin typeface="HK Grotesk"/>
              </a:rPr>
              <a:t>Lorem</a:t>
            </a:r>
            <a:r>
              <a:rPr lang="nl-NL" sz="2000" b="1" dirty="0">
                <a:latin typeface="HK Grotesk"/>
              </a:rPr>
              <a:t> </a:t>
            </a:r>
            <a:r>
              <a:rPr lang="nl-NL" sz="2000" b="1" dirty="0" err="1">
                <a:latin typeface="HK Grotesk"/>
              </a:rPr>
              <a:t>Ipsum</a:t>
            </a:r>
            <a:br>
              <a:rPr lang="nl-NL" sz="2000" b="1" dirty="0">
                <a:latin typeface="HK Grotesk"/>
              </a:rPr>
            </a:br>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Nullam</a:t>
            </a:r>
            <a:r>
              <a:rPr lang="nl-NL" dirty="0"/>
              <a:t> dictum </a:t>
            </a:r>
            <a:r>
              <a:rPr lang="nl-NL" dirty="0" err="1"/>
              <a:t>felis</a:t>
            </a:r>
            <a:r>
              <a:rPr lang="nl-NL" dirty="0"/>
              <a:t> </a:t>
            </a:r>
            <a:r>
              <a:rPr lang="nl-NL" dirty="0" err="1"/>
              <a:t>eu</a:t>
            </a:r>
            <a:r>
              <a:rPr lang="nl-NL" dirty="0"/>
              <a:t> pede </a:t>
            </a:r>
            <a:r>
              <a:rPr lang="nl-NL" dirty="0" err="1"/>
              <a:t>mollis</a:t>
            </a:r>
            <a:r>
              <a:rPr lang="nl-NL" dirty="0"/>
              <a:t> </a:t>
            </a:r>
            <a:r>
              <a:rPr lang="nl-NL" dirty="0" err="1"/>
              <a:t>pretium</a:t>
            </a:r>
            <a:r>
              <a:rPr lang="nl-NL" dirty="0"/>
              <a:t>. Integer </a:t>
            </a:r>
            <a:r>
              <a:rPr lang="nl-NL" dirty="0" err="1"/>
              <a:t>tincidunt</a:t>
            </a:r>
            <a:r>
              <a:rPr lang="nl-NL" dirty="0"/>
              <a:t>. </a:t>
            </a:r>
            <a:r>
              <a:rPr lang="nl-NL" dirty="0" err="1"/>
              <a:t>Cras</a:t>
            </a:r>
            <a:r>
              <a:rPr lang="nl-NL" dirty="0"/>
              <a:t> </a:t>
            </a:r>
            <a:r>
              <a:rPr lang="nl-NL" dirty="0" err="1"/>
              <a:t>dapibus</a:t>
            </a:r>
            <a:r>
              <a:rPr lang="nl-NL" dirty="0"/>
              <a:t>. </a:t>
            </a:r>
            <a:r>
              <a:rPr lang="nl-NL" dirty="0" err="1"/>
              <a:t>Vivamus</a:t>
            </a:r>
            <a:r>
              <a:rPr lang="nl-NL" dirty="0"/>
              <a:t> </a:t>
            </a:r>
            <a:r>
              <a:rPr lang="nl-NL" dirty="0" err="1"/>
              <a:t>elementum</a:t>
            </a:r>
            <a:r>
              <a:rPr lang="nl-NL" dirty="0"/>
              <a:t> semper </a:t>
            </a:r>
            <a:r>
              <a:rPr lang="nl-NL" dirty="0" err="1"/>
              <a:t>nisi</a:t>
            </a:r>
            <a:r>
              <a:rPr lang="nl-NL" dirty="0"/>
              <a:t>. </a:t>
            </a:r>
            <a:r>
              <a:rPr lang="nl-NL" dirty="0" err="1"/>
              <a:t>Aenean</a:t>
            </a:r>
            <a:r>
              <a:rPr lang="nl-NL" dirty="0"/>
              <a:t> </a:t>
            </a:r>
            <a:r>
              <a:rPr lang="nl-NL" dirty="0" err="1"/>
              <a:t>vulputate</a:t>
            </a:r>
            <a:r>
              <a:rPr lang="nl-NL" dirty="0"/>
              <a:t> </a:t>
            </a:r>
            <a:r>
              <a:rPr lang="nl-NL" dirty="0" err="1"/>
              <a:t>eleifend</a:t>
            </a:r>
            <a:r>
              <a:rPr lang="nl-NL" dirty="0"/>
              <a:t> </a:t>
            </a:r>
            <a:r>
              <a:rPr lang="nl-NL" dirty="0" err="1"/>
              <a:t>tellus</a:t>
            </a:r>
            <a:endParaRPr lang="nl-NL" dirty="0"/>
          </a:p>
        </p:txBody>
      </p:sp>
      <p:sp>
        <p:nvSpPr>
          <p:cNvPr id="4" name="Tijdelijke aanduiding voor dianummer 6">
            <a:extLst>
              <a:ext uri="{FF2B5EF4-FFF2-40B4-BE49-F238E27FC236}">
                <a16:creationId xmlns:a16="http://schemas.microsoft.com/office/drawing/2014/main" id="{7A88AE45-DA38-B8FC-BCAC-D823F7E9265B}"/>
              </a:ext>
            </a:extLst>
          </p:cNvPr>
          <p:cNvSpPr txBox="1"/>
          <p:nvPr userDrawn="1"/>
        </p:nvSpPr>
        <p:spPr>
          <a:xfrm>
            <a:off x="120444" y="6577985"/>
            <a:ext cx="459270" cy="252017"/>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A86D169-CA47-B942-A2E8-6309A3B5583B}" type="slidenum">
              <a:rPr lang="nl-NL" sz="1100" smtClean="0">
                <a:solidFill>
                  <a:schemeClr val="tx1">
                    <a:lumMod val="50000"/>
                    <a:lumOff val="50000"/>
                  </a:schemeClr>
                </a:solidFill>
              </a:rPr>
              <a:pPr algn="ctr"/>
              <a:t>‹nr.›</a:t>
            </a:fld>
            <a:endParaRPr lang="nl-NL" sz="1100" dirty="0">
              <a:solidFill>
                <a:schemeClr val="tx1">
                  <a:lumMod val="50000"/>
                  <a:lumOff val="50000"/>
                </a:schemeClr>
              </a:solidFill>
            </a:endParaRPr>
          </a:p>
        </p:txBody>
      </p:sp>
    </p:spTree>
    <p:extLst>
      <p:ext uri="{BB962C8B-B14F-4D97-AF65-F5344CB8AC3E}">
        <p14:creationId xmlns:p14="http://schemas.microsoft.com/office/powerpoint/2010/main" val="311809705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oen - 1 groot wit tekstvak">
    <p:bg>
      <p:bgPr>
        <a:solidFill>
          <a:srgbClr val="EEFAF0"/>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3D0B0BD4-146A-4253-DE95-F802621A94AE}"/>
              </a:ext>
            </a:extLst>
          </p:cNvPr>
          <p:cNvSpPr/>
          <p:nvPr userDrawn="1"/>
        </p:nvSpPr>
        <p:spPr>
          <a:xfrm>
            <a:off x="653439" y="1350335"/>
            <a:ext cx="11140760" cy="513643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800" b="1" dirty="0">
                <a:solidFill>
                  <a:srgbClr val="45AAC7"/>
                </a:solidFill>
                <a:latin typeface="Raleway" panose="020B0803030101060003" pitchFamily="34" charset="77"/>
              </a:rPr>
              <a:t> </a:t>
            </a:r>
          </a:p>
        </p:txBody>
      </p:sp>
      <p:sp>
        <p:nvSpPr>
          <p:cNvPr id="2" name="Titel 3">
            <a:extLst>
              <a:ext uri="{FF2B5EF4-FFF2-40B4-BE49-F238E27FC236}">
                <a16:creationId xmlns:a16="http://schemas.microsoft.com/office/drawing/2014/main" id="{3936B5C1-0299-83EB-02AA-17556256F47E}"/>
              </a:ext>
            </a:extLst>
          </p:cNvPr>
          <p:cNvSpPr>
            <a:spLocks noGrp="1"/>
          </p:cNvSpPr>
          <p:nvPr>
            <p:ph type="title" hasCustomPrompt="1"/>
          </p:nvPr>
        </p:nvSpPr>
        <p:spPr>
          <a:xfrm>
            <a:off x="655200" y="288000"/>
            <a:ext cx="6915600" cy="770400"/>
          </a:xfrm>
        </p:spPr>
        <p:txBody>
          <a:bodyPr>
            <a:normAutofit/>
          </a:bodyPr>
          <a:lstStyle>
            <a:lvl1pPr>
              <a:defRPr sz="4400" b="1">
                <a:solidFill>
                  <a:srgbClr val="6FA57D"/>
                </a:solidFill>
                <a:latin typeface="Raleway" panose="020B0803030101060003" pitchFamily="34" charset="77"/>
              </a:defRPr>
            </a:lvl1pPr>
          </a:lstStyle>
          <a:p>
            <a:r>
              <a:rPr lang="nl-NL" dirty="0"/>
              <a:t>Groot tekstvlak, enkel</a:t>
            </a:r>
          </a:p>
        </p:txBody>
      </p:sp>
      <p:sp>
        <p:nvSpPr>
          <p:cNvPr id="3" name="Tijdelijke aanduiding voor tekst 10">
            <a:extLst>
              <a:ext uri="{FF2B5EF4-FFF2-40B4-BE49-F238E27FC236}">
                <a16:creationId xmlns:a16="http://schemas.microsoft.com/office/drawing/2014/main" id="{D70375FD-7CB8-8880-7BDF-4542D58F5607}"/>
              </a:ext>
            </a:extLst>
          </p:cNvPr>
          <p:cNvSpPr>
            <a:spLocks noGrp="1"/>
          </p:cNvSpPr>
          <p:nvPr>
            <p:ph type="body" sz="quarter" idx="10" hasCustomPrompt="1"/>
          </p:nvPr>
        </p:nvSpPr>
        <p:spPr>
          <a:xfrm>
            <a:off x="1220400" y="1872000"/>
            <a:ext cx="9936000" cy="4381200"/>
          </a:xfrm>
        </p:spPr>
        <p:txBody>
          <a:bodyPr lIns="90000">
            <a:normAutofit/>
          </a:bodyPr>
          <a:lstStyle>
            <a:lvl1pPr marL="342000" indent="-342000">
              <a:lnSpc>
                <a:spcPct val="100000"/>
              </a:lnSpc>
              <a:spcBef>
                <a:spcPct val="0"/>
              </a:spcBef>
              <a:buClr>
                <a:srgbClr val="6FA57D"/>
              </a:buClr>
              <a:defRPr sz="2000" b="0" i="0">
                <a:latin typeface="HK Grotesk" pitchFamily="2" charset="77"/>
              </a:defRPr>
            </a:lvl1pPr>
            <a:lvl2pPr>
              <a:buClr>
                <a:srgbClr val="E28080"/>
              </a:buClr>
              <a:defRPr sz="2000">
                <a:latin typeface="HK Grotesk" pitchFamily="2" charset="77"/>
              </a:defRPr>
            </a:lvl2pPr>
            <a:lvl3pPr>
              <a:buClr>
                <a:srgbClr val="E28080"/>
              </a:buClr>
              <a:defRPr sz="2000">
                <a:latin typeface="HK Grotesk" pitchFamily="2" charset="77"/>
              </a:defRPr>
            </a:lvl3pPr>
            <a:lvl4pPr>
              <a:buClr>
                <a:srgbClr val="E28080"/>
              </a:buClr>
              <a:defRPr sz="2000">
                <a:latin typeface="HK Grotesk" pitchFamily="2" charset="77"/>
              </a:defRPr>
            </a:lvl4pPr>
            <a:lvl5pPr>
              <a:buClr>
                <a:srgbClr val="E28080"/>
              </a:buClr>
              <a:defRPr sz="2000">
                <a:latin typeface="HK Grotesk" pitchFamily="2" charset="77"/>
              </a:defRPr>
            </a:lvl5pPr>
          </a:lstStyle>
          <a:p>
            <a:pPr lvl="0"/>
            <a:r>
              <a:rPr lang="nl-NL" sz="2000" b="1" dirty="0" err="1">
                <a:latin typeface="HK Grotesk"/>
              </a:rPr>
              <a:t>Lorem</a:t>
            </a:r>
            <a:r>
              <a:rPr lang="nl-NL" sz="2000" b="1" dirty="0">
                <a:latin typeface="HK Grotesk"/>
              </a:rPr>
              <a:t> </a:t>
            </a:r>
            <a:r>
              <a:rPr lang="nl-NL" sz="2000" b="1" dirty="0" err="1">
                <a:latin typeface="HK Grotesk"/>
              </a:rPr>
              <a:t>Ipsum</a:t>
            </a:r>
            <a:br>
              <a:rPr lang="nl-NL" sz="2000" b="1" dirty="0">
                <a:latin typeface="HK Grotesk"/>
              </a:rPr>
            </a:br>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Nullam</a:t>
            </a:r>
            <a:r>
              <a:rPr lang="nl-NL" dirty="0"/>
              <a:t> dictum </a:t>
            </a:r>
            <a:r>
              <a:rPr lang="nl-NL" dirty="0" err="1"/>
              <a:t>felis</a:t>
            </a:r>
            <a:r>
              <a:rPr lang="nl-NL" dirty="0"/>
              <a:t> </a:t>
            </a:r>
            <a:r>
              <a:rPr lang="nl-NL" dirty="0" err="1"/>
              <a:t>eu</a:t>
            </a:r>
            <a:r>
              <a:rPr lang="nl-NL" dirty="0"/>
              <a:t> pede </a:t>
            </a:r>
            <a:r>
              <a:rPr lang="nl-NL" dirty="0" err="1"/>
              <a:t>mollis</a:t>
            </a:r>
            <a:r>
              <a:rPr lang="nl-NL" dirty="0"/>
              <a:t> </a:t>
            </a:r>
            <a:r>
              <a:rPr lang="nl-NL" dirty="0" err="1"/>
              <a:t>pretium</a:t>
            </a:r>
            <a:r>
              <a:rPr lang="nl-NL" dirty="0"/>
              <a:t>. Integer </a:t>
            </a:r>
            <a:r>
              <a:rPr lang="nl-NL" dirty="0" err="1"/>
              <a:t>tincidunt</a:t>
            </a:r>
            <a:r>
              <a:rPr lang="nl-NL" dirty="0"/>
              <a:t>. </a:t>
            </a:r>
            <a:r>
              <a:rPr lang="nl-NL" dirty="0" err="1"/>
              <a:t>Cras</a:t>
            </a:r>
            <a:r>
              <a:rPr lang="nl-NL" dirty="0"/>
              <a:t> </a:t>
            </a:r>
            <a:r>
              <a:rPr lang="nl-NL" dirty="0" err="1"/>
              <a:t>dapibus</a:t>
            </a:r>
            <a:r>
              <a:rPr lang="nl-NL" dirty="0"/>
              <a:t>. </a:t>
            </a:r>
            <a:r>
              <a:rPr lang="nl-NL" dirty="0" err="1"/>
              <a:t>Vivamus</a:t>
            </a:r>
            <a:r>
              <a:rPr lang="nl-NL" dirty="0"/>
              <a:t> </a:t>
            </a:r>
            <a:r>
              <a:rPr lang="nl-NL" dirty="0" err="1"/>
              <a:t>elementum</a:t>
            </a:r>
            <a:r>
              <a:rPr lang="nl-NL" dirty="0"/>
              <a:t> semper </a:t>
            </a:r>
            <a:r>
              <a:rPr lang="nl-NL" dirty="0" err="1"/>
              <a:t>nisi</a:t>
            </a:r>
            <a:r>
              <a:rPr lang="nl-NL" dirty="0"/>
              <a:t>. </a:t>
            </a:r>
            <a:r>
              <a:rPr lang="nl-NL" dirty="0" err="1"/>
              <a:t>Aenean</a:t>
            </a:r>
            <a:r>
              <a:rPr lang="nl-NL" dirty="0"/>
              <a:t> </a:t>
            </a:r>
            <a:r>
              <a:rPr lang="nl-NL" dirty="0" err="1"/>
              <a:t>vulputate</a:t>
            </a:r>
            <a:r>
              <a:rPr lang="nl-NL" dirty="0"/>
              <a:t> </a:t>
            </a:r>
            <a:r>
              <a:rPr lang="nl-NL" dirty="0" err="1"/>
              <a:t>eleifend</a:t>
            </a:r>
            <a:r>
              <a:rPr lang="nl-NL" dirty="0"/>
              <a:t> </a:t>
            </a:r>
            <a:r>
              <a:rPr lang="nl-NL" dirty="0" err="1"/>
              <a:t>tellus</a:t>
            </a:r>
            <a:endParaRPr lang="nl-NL" dirty="0"/>
          </a:p>
        </p:txBody>
      </p:sp>
    </p:spTree>
    <p:extLst>
      <p:ext uri="{BB962C8B-B14F-4D97-AF65-F5344CB8AC3E}">
        <p14:creationId xmlns:p14="http://schemas.microsoft.com/office/powerpoint/2010/main" val="327299121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oen - 2 witte tekstvakken">
    <p:bg>
      <p:bgPr>
        <a:solidFill>
          <a:srgbClr val="EEFAF0"/>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3F66735-C791-6861-274C-D6AC5879AF4C}"/>
              </a:ext>
            </a:extLst>
          </p:cNvPr>
          <p:cNvSpPr/>
          <p:nvPr userDrawn="1"/>
        </p:nvSpPr>
        <p:spPr>
          <a:xfrm>
            <a:off x="405742" y="1202495"/>
            <a:ext cx="5452029" cy="536230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800" b="1" dirty="0">
                <a:solidFill>
                  <a:srgbClr val="45AAC7"/>
                </a:solidFill>
                <a:latin typeface="Raleway" panose="020B0803030101060003" pitchFamily="34" charset="77"/>
              </a:rPr>
              <a:t> </a:t>
            </a:r>
          </a:p>
        </p:txBody>
      </p:sp>
      <p:sp>
        <p:nvSpPr>
          <p:cNvPr id="3" name="Titel 3">
            <a:extLst>
              <a:ext uri="{FF2B5EF4-FFF2-40B4-BE49-F238E27FC236}">
                <a16:creationId xmlns:a16="http://schemas.microsoft.com/office/drawing/2014/main" id="{5D52833C-343C-59F9-016B-8CBF812180BD}"/>
              </a:ext>
            </a:extLst>
          </p:cNvPr>
          <p:cNvSpPr>
            <a:spLocks noGrp="1"/>
          </p:cNvSpPr>
          <p:nvPr>
            <p:ph type="title" hasCustomPrompt="1"/>
          </p:nvPr>
        </p:nvSpPr>
        <p:spPr>
          <a:xfrm>
            <a:off x="655200" y="288000"/>
            <a:ext cx="6915600" cy="770400"/>
          </a:xfrm>
        </p:spPr>
        <p:txBody>
          <a:bodyPr>
            <a:normAutofit/>
          </a:bodyPr>
          <a:lstStyle>
            <a:lvl1pPr>
              <a:defRPr sz="4400" b="1">
                <a:solidFill>
                  <a:srgbClr val="6FA57D"/>
                </a:solidFill>
                <a:latin typeface="Raleway" panose="020B0803030101060003" pitchFamily="34" charset="77"/>
              </a:defRPr>
            </a:lvl1pPr>
          </a:lstStyle>
          <a:p>
            <a:r>
              <a:rPr lang="nl-NL" dirty="0"/>
              <a:t>Tekstvlakken, dubbel</a:t>
            </a:r>
          </a:p>
        </p:txBody>
      </p:sp>
      <p:sp>
        <p:nvSpPr>
          <p:cNvPr id="11" name="Tijdelijke aanduiding voor tekst 10">
            <a:extLst>
              <a:ext uri="{FF2B5EF4-FFF2-40B4-BE49-F238E27FC236}">
                <a16:creationId xmlns:a16="http://schemas.microsoft.com/office/drawing/2014/main" id="{1BD0650F-2CFC-70D8-069E-7E3C8D525BAA}"/>
              </a:ext>
            </a:extLst>
          </p:cNvPr>
          <p:cNvSpPr>
            <a:spLocks noGrp="1"/>
          </p:cNvSpPr>
          <p:nvPr>
            <p:ph type="body" sz="quarter" idx="10" hasCustomPrompt="1"/>
          </p:nvPr>
        </p:nvSpPr>
        <p:spPr>
          <a:xfrm>
            <a:off x="655199" y="1547997"/>
            <a:ext cx="4937093" cy="4667743"/>
          </a:xfrm>
        </p:spPr>
        <p:txBody>
          <a:bodyPr lIns="90000">
            <a:normAutofit/>
          </a:bodyPr>
          <a:lstStyle>
            <a:lvl1pPr marL="342000" indent="-342000">
              <a:lnSpc>
                <a:spcPct val="100000"/>
              </a:lnSpc>
              <a:spcBef>
                <a:spcPct val="0"/>
              </a:spcBef>
              <a:buClr>
                <a:srgbClr val="6FA57D"/>
              </a:buClr>
              <a:defRPr sz="2000" b="0" i="0">
                <a:latin typeface="HK Grotesk" pitchFamily="2" charset="77"/>
              </a:defRPr>
            </a:lvl1pPr>
            <a:lvl2pPr>
              <a:buClr>
                <a:srgbClr val="E28080"/>
              </a:buClr>
              <a:defRPr sz="2000">
                <a:latin typeface="HK Grotesk" pitchFamily="2" charset="77"/>
              </a:defRPr>
            </a:lvl2pPr>
            <a:lvl3pPr>
              <a:buClr>
                <a:srgbClr val="E28080"/>
              </a:buClr>
              <a:defRPr sz="2000">
                <a:latin typeface="HK Grotesk" pitchFamily="2" charset="77"/>
              </a:defRPr>
            </a:lvl3pPr>
            <a:lvl4pPr>
              <a:buClr>
                <a:srgbClr val="E28080"/>
              </a:buClr>
              <a:defRPr sz="2000">
                <a:latin typeface="HK Grotesk" pitchFamily="2" charset="77"/>
              </a:defRPr>
            </a:lvl4pPr>
            <a:lvl5pPr>
              <a:buClr>
                <a:srgbClr val="E28080"/>
              </a:buClr>
              <a:defRPr sz="2000">
                <a:latin typeface="HK Grotesk" pitchFamily="2" charset="77"/>
              </a:defRPr>
            </a:lvl5pPr>
          </a:lstStyle>
          <a:p>
            <a:pPr lvl="0"/>
            <a:r>
              <a:rPr lang="nl-NL" sz="2000" b="1" dirty="0" err="1">
                <a:latin typeface="HK Grotesk"/>
              </a:rPr>
              <a:t>Lorem</a:t>
            </a:r>
            <a:r>
              <a:rPr lang="nl-NL" sz="2000" b="1" dirty="0">
                <a:latin typeface="HK Grotesk"/>
              </a:rPr>
              <a:t> </a:t>
            </a:r>
            <a:r>
              <a:rPr lang="nl-NL" sz="2000" b="1" dirty="0" err="1">
                <a:latin typeface="HK Grotesk"/>
              </a:rPr>
              <a:t>Ipsum</a:t>
            </a:r>
            <a:br>
              <a:rPr lang="nl-NL" sz="2000" b="1" dirty="0">
                <a:latin typeface="HK Grotesk"/>
              </a:rPr>
            </a:br>
            <a:r>
              <a:rPr lang="nl-NL" sz="2000" dirty="0" err="1">
                <a:latin typeface="HK Grotesk"/>
              </a:rPr>
              <a:t>Suspendisse</a:t>
            </a:r>
            <a:r>
              <a:rPr lang="nl-NL" sz="2000" dirty="0">
                <a:latin typeface="HK Grotesk"/>
              </a:rPr>
              <a:t> </a:t>
            </a:r>
            <a:r>
              <a:rPr lang="nl-NL" sz="2000" dirty="0" err="1">
                <a:latin typeface="HK Grotesk"/>
              </a:rPr>
              <a:t>potenti</a:t>
            </a:r>
            <a:r>
              <a:rPr lang="nl-NL" sz="2000" dirty="0">
                <a:latin typeface="HK Grotesk"/>
              </a:rPr>
              <a:t>. </a:t>
            </a:r>
            <a:r>
              <a:rPr lang="nl-NL" sz="2000" dirty="0" err="1">
                <a:latin typeface="HK Grotesk"/>
              </a:rPr>
              <a:t>Maecenas</a:t>
            </a:r>
            <a:r>
              <a:rPr lang="nl-NL" sz="2000" dirty="0">
                <a:latin typeface="HK Grotesk"/>
              </a:rPr>
              <a:t> </a:t>
            </a:r>
            <a:r>
              <a:rPr lang="nl-NL" sz="2000" dirty="0" err="1">
                <a:latin typeface="HK Grotesk"/>
              </a:rPr>
              <a:t>id</a:t>
            </a:r>
            <a:r>
              <a:rPr lang="nl-NL" sz="2000" dirty="0">
                <a:latin typeface="HK Grotesk"/>
              </a:rPr>
              <a:t> </a:t>
            </a:r>
            <a:r>
              <a:rPr lang="nl-NL" sz="2000" dirty="0" err="1">
                <a:latin typeface="HK Grotesk"/>
              </a:rPr>
              <a:t>fringilla</a:t>
            </a:r>
            <a:r>
              <a:rPr lang="nl-NL" sz="2000" dirty="0">
                <a:latin typeface="HK Grotesk"/>
              </a:rPr>
              <a:t> </a:t>
            </a:r>
            <a:r>
              <a:rPr lang="nl-NL" sz="2000" dirty="0" err="1">
                <a:latin typeface="HK Grotesk"/>
              </a:rPr>
              <a:t>nisi</a:t>
            </a:r>
            <a:r>
              <a:rPr lang="nl-NL" sz="2000" dirty="0">
                <a:latin typeface="HK Grotesk"/>
              </a:rPr>
              <a:t>.</a:t>
            </a:r>
            <a:br>
              <a:rPr lang="nl-NL" sz="2000" dirty="0">
                <a:latin typeface="HK Grotesk"/>
              </a:rPr>
            </a:br>
            <a:endParaRPr lang="nl-NL" sz="2000" dirty="0">
              <a:latin typeface="HK Grotesk"/>
            </a:endParaRPr>
          </a:p>
          <a:p>
            <a:pPr lvl="0"/>
            <a:r>
              <a:rPr lang="nl-NL" sz="2000" b="1" dirty="0" err="1">
                <a:latin typeface="HK Grotesk"/>
              </a:rPr>
              <a:t>Lorem</a:t>
            </a:r>
            <a:r>
              <a:rPr lang="nl-NL" sz="2000" b="1" dirty="0">
                <a:latin typeface="HK Grotesk"/>
              </a:rPr>
              <a:t> </a:t>
            </a:r>
            <a:r>
              <a:rPr lang="nl-NL" sz="2000" b="1" dirty="0" err="1">
                <a:latin typeface="HK Grotesk"/>
              </a:rPr>
              <a:t>Ipsum</a:t>
            </a:r>
            <a:br>
              <a:rPr lang="nl-NL" sz="2000" b="1" dirty="0">
                <a:latin typeface="HK Grotesk"/>
              </a:rPr>
            </a:br>
            <a:r>
              <a:rPr lang="nl-NL" sz="2000" dirty="0" err="1">
                <a:latin typeface="HK Grotesk"/>
              </a:rPr>
              <a:t>Suspendisse</a:t>
            </a:r>
            <a:r>
              <a:rPr lang="nl-NL" sz="2000" dirty="0">
                <a:latin typeface="HK Grotesk"/>
              </a:rPr>
              <a:t> </a:t>
            </a:r>
            <a:r>
              <a:rPr lang="nl-NL" sz="2000" dirty="0" err="1">
                <a:latin typeface="HK Grotesk"/>
              </a:rPr>
              <a:t>potenti</a:t>
            </a:r>
            <a:r>
              <a:rPr lang="nl-NL" sz="2000" dirty="0">
                <a:latin typeface="HK Grotesk"/>
              </a:rPr>
              <a:t>. </a:t>
            </a:r>
            <a:r>
              <a:rPr lang="nl-NL" sz="2000" dirty="0" err="1">
                <a:latin typeface="HK Grotesk"/>
              </a:rPr>
              <a:t>Maecenas</a:t>
            </a:r>
            <a:r>
              <a:rPr lang="nl-NL" sz="2000" dirty="0">
                <a:latin typeface="HK Grotesk"/>
              </a:rPr>
              <a:t> </a:t>
            </a:r>
            <a:r>
              <a:rPr lang="nl-NL" sz="2000" dirty="0" err="1">
                <a:latin typeface="HK Grotesk"/>
              </a:rPr>
              <a:t>id</a:t>
            </a:r>
            <a:r>
              <a:rPr lang="nl-NL" sz="2000" dirty="0">
                <a:latin typeface="HK Grotesk"/>
              </a:rPr>
              <a:t> </a:t>
            </a:r>
            <a:r>
              <a:rPr lang="nl-NL" sz="2000" dirty="0" err="1">
                <a:latin typeface="HK Grotesk"/>
              </a:rPr>
              <a:t>fringilla</a:t>
            </a:r>
            <a:r>
              <a:rPr lang="nl-NL" sz="2000" dirty="0">
                <a:latin typeface="HK Grotesk"/>
              </a:rPr>
              <a:t> </a:t>
            </a:r>
            <a:r>
              <a:rPr lang="nl-NL" sz="2000" dirty="0" err="1">
                <a:latin typeface="HK Grotesk"/>
              </a:rPr>
              <a:t>nisi</a:t>
            </a:r>
            <a:r>
              <a:rPr lang="nl-NL" sz="2000" dirty="0">
                <a:latin typeface="HK Grotesk"/>
              </a:rPr>
              <a:t>.</a:t>
            </a:r>
          </a:p>
          <a:p>
            <a:pPr lvl="0"/>
            <a:endParaRPr lang="nl-NL" sz="2000" dirty="0">
              <a:latin typeface="HK Grotesk"/>
            </a:endParaRPr>
          </a:p>
          <a:p>
            <a:pPr lvl="0"/>
            <a:endParaRPr lang="nl-NL" sz="2000" dirty="0">
              <a:latin typeface="HK Grotesk"/>
            </a:endParaRPr>
          </a:p>
          <a:p>
            <a:pPr lvl="0"/>
            <a:endParaRPr lang="nl-NL" dirty="0"/>
          </a:p>
          <a:p>
            <a:pPr lvl="0"/>
            <a:endParaRPr lang="nl-NL" sz="2000" dirty="0">
              <a:latin typeface="HK Grotesk"/>
            </a:endParaRPr>
          </a:p>
          <a:p>
            <a:pPr lvl="0"/>
            <a:endParaRPr lang="nl-NL" dirty="0"/>
          </a:p>
        </p:txBody>
      </p:sp>
      <p:sp>
        <p:nvSpPr>
          <p:cNvPr id="4" name="Rechthoek 3">
            <a:extLst>
              <a:ext uri="{FF2B5EF4-FFF2-40B4-BE49-F238E27FC236}">
                <a16:creationId xmlns:a16="http://schemas.microsoft.com/office/drawing/2014/main" id="{E9D00629-E1B5-847D-AF3B-B6848CF414CD}"/>
              </a:ext>
            </a:extLst>
          </p:cNvPr>
          <p:cNvSpPr/>
          <p:nvPr userDrawn="1"/>
        </p:nvSpPr>
        <p:spPr>
          <a:xfrm>
            <a:off x="6334229" y="1200716"/>
            <a:ext cx="5452029" cy="536230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800" b="1" dirty="0">
                <a:solidFill>
                  <a:srgbClr val="45AAC7"/>
                </a:solidFill>
                <a:latin typeface="Raleway" panose="020B0803030101060003" pitchFamily="34" charset="77"/>
              </a:rPr>
              <a:t> </a:t>
            </a:r>
          </a:p>
        </p:txBody>
      </p:sp>
      <p:sp>
        <p:nvSpPr>
          <p:cNvPr id="5" name="Tijdelijke aanduiding voor tekst 10">
            <a:extLst>
              <a:ext uri="{FF2B5EF4-FFF2-40B4-BE49-F238E27FC236}">
                <a16:creationId xmlns:a16="http://schemas.microsoft.com/office/drawing/2014/main" id="{01409191-B6B8-D3AD-C00F-D32B027CAC15}"/>
              </a:ext>
            </a:extLst>
          </p:cNvPr>
          <p:cNvSpPr>
            <a:spLocks noGrp="1"/>
          </p:cNvSpPr>
          <p:nvPr>
            <p:ph type="body" sz="quarter" idx="11" hasCustomPrompt="1"/>
          </p:nvPr>
        </p:nvSpPr>
        <p:spPr>
          <a:xfrm>
            <a:off x="6591697" y="1547997"/>
            <a:ext cx="4937092" cy="4667743"/>
          </a:xfrm>
        </p:spPr>
        <p:txBody>
          <a:bodyPr lIns="90000">
            <a:normAutofit/>
          </a:bodyPr>
          <a:lstStyle>
            <a:lvl1pPr marL="342000" indent="-342000">
              <a:lnSpc>
                <a:spcPct val="100000"/>
              </a:lnSpc>
              <a:spcBef>
                <a:spcPct val="0"/>
              </a:spcBef>
              <a:buClr>
                <a:srgbClr val="6FA57D"/>
              </a:buClr>
              <a:defRPr sz="2000" b="0" i="0">
                <a:latin typeface="HK Grotesk" pitchFamily="2" charset="77"/>
              </a:defRPr>
            </a:lvl1pPr>
            <a:lvl2pPr>
              <a:buClr>
                <a:srgbClr val="E28080"/>
              </a:buClr>
              <a:defRPr sz="2000">
                <a:latin typeface="HK Grotesk" pitchFamily="2" charset="77"/>
              </a:defRPr>
            </a:lvl2pPr>
            <a:lvl3pPr>
              <a:buClr>
                <a:srgbClr val="E28080"/>
              </a:buClr>
              <a:defRPr sz="2000">
                <a:latin typeface="HK Grotesk" pitchFamily="2" charset="77"/>
              </a:defRPr>
            </a:lvl3pPr>
            <a:lvl4pPr>
              <a:buClr>
                <a:srgbClr val="E28080"/>
              </a:buClr>
              <a:defRPr sz="2000">
                <a:latin typeface="HK Grotesk" pitchFamily="2" charset="77"/>
              </a:defRPr>
            </a:lvl4pPr>
            <a:lvl5pPr>
              <a:buClr>
                <a:srgbClr val="E28080"/>
              </a:buClr>
              <a:defRPr sz="2000">
                <a:latin typeface="HK Grotesk" pitchFamily="2" charset="77"/>
              </a:defRPr>
            </a:lvl5pPr>
          </a:lstStyle>
          <a:p>
            <a:pPr lvl="0"/>
            <a:r>
              <a:rPr lang="nl-NL" sz="2000" b="1" dirty="0" err="1">
                <a:latin typeface="HK Grotesk"/>
              </a:rPr>
              <a:t>Lorem</a:t>
            </a:r>
            <a:r>
              <a:rPr lang="nl-NL" sz="2000" b="1" dirty="0">
                <a:latin typeface="HK Grotesk"/>
              </a:rPr>
              <a:t> </a:t>
            </a:r>
            <a:r>
              <a:rPr lang="nl-NL" sz="2000" b="1" dirty="0" err="1">
                <a:latin typeface="HK Grotesk"/>
              </a:rPr>
              <a:t>Ipsum</a:t>
            </a:r>
            <a:br>
              <a:rPr lang="nl-NL" sz="2000" b="1" dirty="0">
                <a:latin typeface="HK Grotesk"/>
              </a:rPr>
            </a:br>
            <a:r>
              <a:rPr lang="nl-NL" sz="2000" dirty="0" err="1">
                <a:latin typeface="HK Grotesk"/>
              </a:rPr>
              <a:t>Suspendisse</a:t>
            </a:r>
            <a:r>
              <a:rPr lang="nl-NL" sz="2000" dirty="0">
                <a:latin typeface="HK Grotesk"/>
              </a:rPr>
              <a:t> </a:t>
            </a:r>
            <a:r>
              <a:rPr lang="nl-NL" sz="2000" dirty="0" err="1">
                <a:latin typeface="HK Grotesk"/>
              </a:rPr>
              <a:t>potenti</a:t>
            </a:r>
            <a:r>
              <a:rPr lang="nl-NL" sz="2000" dirty="0">
                <a:latin typeface="HK Grotesk"/>
              </a:rPr>
              <a:t>. </a:t>
            </a:r>
            <a:r>
              <a:rPr lang="nl-NL" sz="2000" dirty="0" err="1">
                <a:latin typeface="HK Grotesk"/>
              </a:rPr>
              <a:t>Maecenas</a:t>
            </a:r>
            <a:r>
              <a:rPr lang="nl-NL" sz="2000" dirty="0">
                <a:latin typeface="HK Grotesk"/>
              </a:rPr>
              <a:t> </a:t>
            </a:r>
            <a:r>
              <a:rPr lang="nl-NL" sz="2000" dirty="0" err="1">
                <a:latin typeface="HK Grotesk"/>
              </a:rPr>
              <a:t>id</a:t>
            </a:r>
            <a:r>
              <a:rPr lang="nl-NL" sz="2000" dirty="0">
                <a:latin typeface="HK Grotesk"/>
              </a:rPr>
              <a:t> </a:t>
            </a:r>
            <a:r>
              <a:rPr lang="nl-NL" sz="2000" dirty="0" err="1">
                <a:latin typeface="HK Grotesk"/>
              </a:rPr>
              <a:t>fringilla</a:t>
            </a:r>
            <a:r>
              <a:rPr lang="nl-NL" sz="2000" dirty="0">
                <a:latin typeface="HK Grotesk"/>
              </a:rPr>
              <a:t> </a:t>
            </a:r>
            <a:r>
              <a:rPr lang="nl-NL" sz="2000" dirty="0" err="1">
                <a:latin typeface="HK Grotesk"/>
              </a:rPr>
              <a:t>nisi</a:t>
            </a:r>
            <a:r>
              <a:rPr lang="nl-NL" sz="2000" dirty="0">
                <a:latin typeface="HK Grotesk"/>
              </a:rPr>
              <a:t>.</a:t>
            </a:r>
            <a:br>
              <a:rPr lang="nl-NL" sz="2000" dirty="0">
                <a:latin typeface="HK Grotesk"/>
              </a:rPr>
            </a:br>
            <a:endParaRPr lang="nl-NL" sz="2000" dirty="0">
              <a:latin typeface="HK Grotesk"/>
            </a:endParaRPr>
          </a:p>
          <a:p>
            <a:pPr lvl="0"/>
            <a:r>
              <a:rPr lang="nl-NL" sz="2000" b="1" dirty="0" err="1">
                <a:latin typeface="HK Grotesk"/>
              </a:rPr>
              <a:t>Lorem</a:t>
            </a:r>
            <a:r>
              <a:rPr lang="nl-NL" sz="2000" b="1" dirty="0">
                <a:latin typeface="HK Grotesk"/>
              </a:rPr>
              <a:t> </a:t>
            </a:r>
            <a:r>
              <a:rPr lang="nl-NL" sz="2000" b="1" dirty="0" err="1">
                <a:latin typeface="HK Grotesk"/>
              </a:rPr>
              <a:t>Ipsum</a:t>
            </a:r>
            <a:br>
              <a:rPr lang="nl-NL" sz="2000" b="1" dirty="0">
                <a:latin typeface="HK Grotesk"/>
              </a:rPr>
            </a:br>
            <a:r>
              <a:rPr lang="nl-NL" sz="2000" dirty="0" err="1">
                <a:latin typeface="HK Grotesk"/>
              </a:rPr>
              <a:t>Suspendisse</a:t>
            </a:r>
            <a:r>
              <a:rPr lang="nl-NL" sz="2000" dirty="0">
                <a:latin typeface="HK Grotesk"/>
              </a:rPr>
              <a:t> </a:t>
            </a:r>
            <a:r>
              <a:rPr lang="nl-NL" sz="2000" dirty="0" err="1">
                <a:latin typeface="HK Grotesk"/>
              </a:rPr>
              <a:t>potenti</a:t>
            </a:r>
            <a:r>
              <a:rPr lang="nl-NL" sz="2000" dirty="0">
                <a:latin typeface="HK Grotesk"/>
              </a:rPr>
              <a:t>. </a:t>
            </a:r>
            <a:r>
              <a:rPr lang="nl-NL" sz="2000" dirty="0" err="1">
                <a:latin typeface="HK Grotesk"/>
              </a:rPr>
              <a:t>Maecenas</a:t>
            </a:r>
            <a:r>
              <a:rPr lang="nl-NL" sz="2000" dirty="0">
                <a:latin typeface="HK Grotesk"/>
              </a:rPr>
              <a:t> </a:t>
            </a:r>
            <a:r>
              <a:rPr lang="nl-NL" sz="2000" dirty="0" err="1">
                <a:latin typeface="HK Grotesk"/>
              </a:rPr>
              <a:t>id</a:t>
            </a:r>
            <a:r>
              <a:rPr lang="nl-NL" sz="2000" dirty="0">
                <a:latin typeface="HK Grotesk"/>
              </a:rPr>
              <a:t> </a:t>
            </a:r>
            <a:r>
              <a:rPr lang="nl-NL" sz="2000" dirty="0" err="1">
                <a:latin typeface="HK Grotesk"/>
              </a:rPr>
              <a:t>fringilla</a:t>
            </a:r>
            <a:r>
              <a:rPr lang="nl-NL" sz="2000" dirty="0">
                <a:latin typeface="HK Grotesk"/>
              </a:rPr>
              <a:t> </a:t>
            </a:r>
            <a:r>
              <a:rPr lang="nl-NL" sz="2000" dirty="0" err="1">
                <a:latin typeface="HK Grotesk"/>
              </a:rPr>
              <a:t>nisi</a:t>
            </a:r>
            <a:r>
              <a:rPr lang="nl-NL" sz="2000" dirty="0">
                <a:latin typeface="HK Grotesk"/>
              </a:rPr>
              <a:t>.</a:t>
            </a:r>
          </a:p>
          <a:p>
            <a:pPr lvl="0"/>
            <a:endParaRPr lang="nl-NL" sz="2000" dirty="0">
              <a:latin typeface="HK Grotesk"/>
            </a:endParaRPr>
          </a:p>
          <a:p>
            <a:pPr lvl="0"/>
            <a:endParaRPr lang="nl-NL" sz="2000" dirty="0">
              <a:latin typeface="HK Grotesk"/>
            </a:endParaRPr>
          </a:p>
          <a:p>
            <a:pPr lvl="0"/>
            <a:endParaRPr lang="nl-NL" dirty="0"/>
          </a:p>
          <a:p>
            <a:pPr lvl="0"/>
            <a:endParaRPr lang="nl-NL" sz="2000" dirty="0">
              <a:latin typeface="HK Grotesk"/>
            </a:endParaRPr>
          </a:p>
          <a:p>
            <a:pPr lvl="0"/>
            <a:endParaRPr lang="nl-NL" dirty="0"/>
          </a:p>
        </p:txBody>
      </p:sp>
    </p:spTree>
    <p:extLst>
      <p:ext uri="{BB962C8B-B14F-4D97-AF65-F5344CB8AC3E}">
        <p14:creationId xmlns:p14="http://schemas.microsoft.com/office/powerpoint/2010/main" val="294632897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oen - leeg">
    <p:bg>
      <p:bgPr>
        <a:solidFill>
          <a:srgbClr val="EEFAF0"/>
        </a:solidFill>
        <a:effectLst/>
      </p:bgPr>
    </p:bg>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424265A7-7ABF-5558-1EE9-96812E90E606}"/>
              </a:ext>
            </a:extLst>
          </p:cNvPr>
          <p:cNvSpPr>
            <a:spLocks noGrp="1"/>
          </p:cNvSpPr>
          <p:nvPr>
            <p:ph sz="quarter" idx="10" hasCustomPrompt="1"/>
          </p:nvPr>
        </p:nvSpPr>
        <p:spPr>
          <a:xfrm>
            <a:off x="655200" y="1607321"/>
            <a:ext cx="11160000" cy="770399"/>
          </a:xfrm>
        </p:spPr>
        <p:txBody>
          <a:bodyPr lIns="90000">
            <a:noAutofit/>
          </a:bodyPr>
          <a:lstStyle>
            <a:lvl1pPr marL="0" indent="0">
              <a:buNone/>
              <a:defRPr sz="2400" i="1">
                <a:latin typeface="HK Grotesk" pitchFamily="2" charset="77"/>
              </a:defRPr>
            </a:lvl1pPr>
            <a:lvl2pPr>
              <a:defRPr sz="2400" i="1">
                <a:latin typeface="HK Grotesk" pitchFamily="2" charset="77"/>
              </a:defRPr>
            </a:lvl2pPr>
            <a:lvl3pPr>
              <a:defRPr sz="2400" i="1">
                <a:latin typeface="HK Grotesk" pitchFamily="2" charset="77"/>
              </a:defRPr>
            </a:lvl3pPr>
            <a:lvl4pPr>
              <a:defRPr sz="2400" i="1">
                <a:latin typeface="HK Grotesk" pitchFamily="2" charset="77"/>
              </a:defRPr>
            </a:lvl4pPr>
            <a:lvl5pPr>
              <a:defRPr sz="2400" i="1">
                <a:latin typeface="HK Grotesk" pitchFamily="2" charset="77"/>
              </a:defRPr>
            </a:lvl5pPr>
          </a:lstStyle>
          <a:p>
            <a:pPr>
              <a:buClr>
                <a:srgbClr val="45AAC7"/>
              </a:buClr>
              <a:buSzPct val="120000"/>
            </a:pPr>
            <a:r>
              <a:rPr lang="nl-NL" sz="2400" i="1" dirty="0">
                <a:latin typeface="HK Grotesk"/>
              </a:rPr>
              <a:t>&lt; te gebruiken voor bijvoorbeeld grote foto’s of video’s, dan deze tekst verwijderen &gt;</a:t>
            </a:r>
          </a:p>
        </p:txBody>
      </p:sp>
      <p:sp>
        <p:nvSpPr>
          <p:cNvPr id="2" name="Titel 1">
            <a:extLst>
              <a:ext uri="{FF2B5EF4-FFF2-40B4-BE49-F238E27FC236}">
                <a16:creationId xmlns:a16="http://schemas.microsoft.com/office/drawing/2014/main" id="{D244B325-FC4F-FFAE-8E4A-6FA210DD7A23}"/>
              </a:ext>
            </a:extLst>
          </p:cNvPr>
          <p:cNvSpPr>
            <a:spLocks noGrp="1"/>
          </p:cNvSpPr>
          <p:nvPr>
            <p:ph type="title" hasCustomPrompt="1"/>
          </p:nvPr>
        </p:nvSpPr>
        <p:spPr>
          <a:xfrm>
            <a:off x="655200" y="288000"/>
            <a:ext cx="6915600" cy="770400"/>
          </a:xfrm>
        </p:spPr>
        <p:txBody>
          <a:bodyPr/>
          <a:lstStyle>
            <a:lvl1pPr>
              <a:defRPr>
                <a:solidFill>
                  <a:srgbClr val="6FA57D"/>
                </a:solidFill>
              </a:defRPr>
            </a:lvl1pPr>
          </a:lstStyle>
          <a:p>
            <a:r>
              <a:rPr lang="nl-NL" dirty="0"/>
              <a:t>Voorbeeld groen, leeg</a:t>
            </a:r>
          </a:p>
        </p:txBody>
      </p:sp>
    </p:spTree>
    <p:extLst>
      <p:ext uri="{BB962C8B-B14F-4D97-AF65-F5344CB8AC3E}">
        <p14:creationId xmlns:p14="http://schemas.microsoft.com/office/powerpoint/2010/main" val="273013031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rgbClr val="EAF9F9"/>
        </a:solidFill>
        <a:effectLst/>
      </p:bgPr>
    </p:bg>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4CF8838E-BFE0-7D4B-C9F9-193B53977DEC}"/>
              </a:ext>
            </a:extLst>
          </p:cNvPr>
          <p:cNvSpPr>
            <a:spLocks noGrp="1"/>
          </p:cNvSpPr>
          <p:nvPr>
            <p:ph type="title" hasCustomPrompt="1"/>
          </p:nvPr>
        </p:nvSpPr>
        <p:spPr>
          <a:xfrm>
            <a:off x="655200" y="288000"/>
            <a:ext cx="6915600" cy="770400"/>
          </a:xfrm>
        </p:spPr>
        <p:txBody>
          <a:bodyPr>
            <a:normAutofit/>
          </a:bodyPr>
          <a:lstStyle>
            <a:lvl1pPr>
              <a:defRPr sz="4400" b="1">
                <a:solidFill>
                  <a:srgbClr val="45AAC7"/>
                </a:solidFill>
                <a:latin typeface="Raleway" panose="020B0803030101060003" pitchFamily="34" charset="77"/>
              </a:defRPr>
            </a:lvl1pPr>
          </a:lstStyle>
          <a:p>
            <a:r>
              <a:rPr lang="nl-NL" dirty="0"/>
              <a:t>Tekst</a:t>
            </a:r>
          </a:p>
        </p:txBody>
      </p:sp>
      <p:sp>
        <p:nvSpPr>
          <p:cNvPr id="7" name="Tijdelijke aanduiding voor afbeelding 6">
            <a:extLst>
              <a:ext uri="{FF2B5EF4-FFF2-40B4-BE49-F238E27FC236}">
                <a16:creationId xmlns:a16="http://schemas.microsoft.com/office/drawing/2014/main" id="{564841F9-E719-17AF-6532-EE1AD5333625}"/>
              </a:ext>
            </a:extLst>
          </p:cNvPr>
          <p:cNvSpPr>
            <a:spLocks noGrp="1"/>
          </p:cNvSpPr>
          <p:nvPr>
            <p:ph type="pic" sz="quarter" idx="10" hasCustomPrompt="1"/>
          </p:nvPr>
        </p:nvSpPr>
        <p:spPr>
          <a:xfrm>
            <a:off x="1350000" y="1368000"/>
            <a:ext cx="2070000" cy="2070000"/>
          </a:xfrm>
          <a:custGeom>
            <a:avLst/>
            <a:gdLst>
              <a:gd name="connsiteX0" fmla="*/ 1395000 w 2790000"/>
              <a:gd name="connsiteY0" fmla="*/ 0 h 2789854"/>
              <a:gd name="connsiteX1" fmla="*/ 2790000 w 2790000"/>
              <a:gd name="connsiteY1" fmla="*/ 1394927 h 2789854"/>
              <a:gd name="connsiteX2" fmla="*/ 1395000 w 2790000"/>
              <a:gd name="connsiteY2" fmla="*/ 2789854 h 2789854"/>
              <a:gd name="connsiteX3" fmla="*/ 0 w 2790000"/>
              <a:gd name="connsiteY3" fmla="*/ 1394927 h 2789854"/>
              <a:gd name="connsiteX4" fmla="*/ 1395000 w 2790000"/>
              <a:gd name="connsiteY4" fmla="*/ 0 h 27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000" h="2789854">
                <a:moveTo>
                  <a:pt x="1395000" y="0"/>
                </a:moveTo>
                <a:cubicBezTo>
                  <a:pt x="2165437" y="0"/>
                  <a:pt x="2790000" y="624530"/>
                  <a:pt x="2790000" y="1394927"/>
                </a:cubicBezTo>
                <a:cubicBezTo>
                  <a:pt x="2790000" y="2165324"/>
                  <a:pt x="2165437" y="2789854"/>
                  <a:pt x="1395000" y="2789854"/>
                </a:cubicBezTo>
                <a:cubicBezTo>
                  <a:pt x="624563" y="2789854"/>
                  <a:pt x="0" y="2165324"/>
                  <a:pt x="0" y="1394927"/>
                </a:cubicBezTo>
                <a:cubicBezTo>
                  <a:pt x="0" y="624530"/>
                  <a:pt x="624563" y="0"/>
                  <a:pt x="1395000" y="0"/>
                </a:cubicBezTo>
                <a:close/>
              </a:path>
            </a:pathLst>
          </a:custGeom>
        </p:spPr>
        <p:txBody>
          <a:bodyPr wrap="square">
            <a:noAutofit/>
          </a:bodyPr>
          <a:lstStyle/>
          <a:p>
            <a:r>
              <a:rPr lang="nl-NL" dirty="0"/>
              <a:t>Klik op icoontje om foto te uploaden</a:t>
            </a:r>
          </a:p>
        </p:txBody>
      </p:sp>
      <p:sp>
        <p:nvSpPr>
          <p:cNvPr id="8" name="Tijdelijke aanduiding voor afbeelding 7">
            <a:extLst>
              <a:ext uri="{FF2B5EF4-FFF2-40B4-BE49-F238E27FC236}">
                <a16:creationId xmlns:a16="http://schemas.microsoft.com/office/drawing/2014/main" id="{DD5961BE-0C57-7DD9-B9F0-AA24C576CAEB}"/>
              </a:ext>
            </a:extLst>
          </p:cNvPr>
          <p:cNvSpPr>
            <a:spLocks noGrp="1"/>
          </p:cNvSpPr>
          <p:nvPr>
            <p:ph type="pic" sz="quarter" idx="11" hasCustomPrompt="1"/>
          </p:nvPr>
        </p:nvSpPr>
        <p:spPr>
          <a:xfrm>
            <a:off x="5058000" y="1368000"/>
            <a:ext cx="2070000" cy="2070000"/>
          </a:xfrm>
          <a:custGeom>
            <a:avLst/>
            <a:gdLst>
              <a:gd name="connsiteX0" fmla="*/ 1395000 w 2790000"/>
              <a:gd name="connsiteY0" fmla="*/ 0 h 2789854"/>
              <a:gd name="connsiteX1" fmla="*/ 2790000 w 2790000"/>
              <a:gd name="connsiteY1" fmla="*/ 1394927 h 2789854"/>
              <a:gd name="connsiteX2" fmla="*/ 1395000 w 2790000"/>
              <a:gd name="connsiteY2" fmla="*/ 2789854 h 2789854"/>
              <a:gd name="connsiteX3" fmla="*/ 0 w 2790000"/>
              <a:gd name="connsiteY3" fmla="*/ 1394927 h 2789854"/>
              <a:gd name="connsiteX4" fmla="*/ 1395000 w 2790000"/>
              <a:gd name="connsiteY4" fmla="*/ 0 h 27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000" h="2789854">
                <a:moveTo>
                  <a:pt x="1395000" y="0"/>
                </a:moveTo>
                <a:cubicBezTo>
                  <a:pt x="2165437" y="0"/>
                  <a:pt x="2790000" y="624530"/>
                  <a:pt x="2790000" y="1394927"/>
                </a:cubicBezTo>
                <a:cubicBezTo>
                  <a:pt x="2790000" y="2165324"/>
                  <a:pt x="2165437" y="2789854"/>
                  <a:pt x="1395000" y="2789854"/>
                </a:cubicBezTo>
                <a:cubicBezTo>
                  <a:pt x="624563" y="2789854"/>
                  <a:pt x="0" y="2165324"/>
                  <a:pt x="0" y="1394927"/>
                </a:cubicBezTo>
                <a:cubicBezTo>
                  <a:pt x="0" y="624530"/>
                  <a:pt x="624563" y="0"/>
                  <a:pt x="1395000" y="0"/>
                </a:cubicBezTo>
                <a:close/>
              </a:path>
            </a:pathLst>
          </a:custGeom>
        </p:spPr>
        <p:txBody>
          <a:bodyPr wrap="square">
            <a:noAutofit/>
          </a:bodyPr>
          <a:lstStyle>
            <a:lvl1pPr algn="l">
              <a:defRPr/>
            </a:lvl1pPr>
          </a:lstStyle>
          <a:p>
            <a:r>
              <a:rPr lang="nl-NL" dirty="0"/>
              <a:t>Klik op icoontje om foto te uploaden</a:t>
            </a:r>
          </a:p>
        </p:txBody>
      </p:sp>
      <p:sp>
        <p:nvSpPr>
          <p:cNvPr id="9" name="Tijdelijke aanduiding voor afbeelding 8">
            <a:extLst>
              <a:ext uri="{FF2B5EF4-FFF2-40B4-BE49-F238E27FC236}">
                <a16:creationId xmlns:a16="http://schemas.microsoft.com/office/drawing/2014/main" id="{58AE51E1-D843-151E-40A6-3D3F6D13BFCB}"/>
              </a:ext>
            </a:extLst>
          </p:cNvPr>
          <p:cNvSpPr>
            <a:spLocks noGrp="1"/>
          </p:cNvSpPr>
          <p:nvPr>
            <p:ph type="pic" sz="quarter" idx="12" hasCustomPrompt="1"/>
          </p:nvPr>
        </p:nvSpPr>
        <p:spPr>
          <a:xfrm>
            <a:off x="8773200" y="1368000"/>
            <a:ext cx="2070000" cy="2070000"/>
          </a:xfrm>
          <a:custGeom>
            <a:avLst/>
            <a:gdLst>
              <a:gd name="connsiteX0" fmla="*/ 1395000 w 2790000"/>
              <a:gd name="connsiteY0" fmla="*/ 0 h 2789854"/>
              <a:gd name="connsiteX1" fmla="*/ 2790000 w 2790000"/>
              <a:gd name="connsiteY1" fmla="*/ 1394927 h 2789854"/>
              <a:gd name="connsiteX2" fmla="*/ 1395000 w 2790000"/>
              <a:gd name="connsiteY2" fmla="*/ 2789854 h 2789854"/>
              <a:gd name="connsiteX3" fmla="*/ 0 w 2790000"/>
              <a:gd name="connsiteY3" fmla="*/ 1394927 h 2789854"/>
              <a:gd name="connsiteX4" fmla="*/ 1395000 w 2790000"/>
              <a:gd name="connsiteY4" fmla="*/ 0 h 27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000" h="2789854">
                <a:moveTo>
                  <a:pt x="1395000" y="0"/>
                </a:moveTo>
                <a:cubicBezTo>
                  <a:pt x="2165437" y="0"/>
                  <a:pt x="2790000" y="624530"/>
                  <a:pt x="2790000" y="1394927"/>
                </a:cubicBezTo>
                <a:cubicBezTo>
                  <a:pt x="2790000" y="2165324"/>
                  <a:pt x="2165437" y="2789854"/>
                  <a:pt x="1395000" y="2789854"/>
                </a:cubicBezTo>
                <a:cubicBezTo>
                  <a:pt x="624563" y="2789854"/>
                  <a:pt x="0" y="2165324"/>
                  <a:pt x="0" y="1394927"/>
                </a:cubicBezTo>
                <a:cubicBezTo>
                  <a:pt x="0" y="624530"/>
                  <a:pt x="624563" y="0"/>
                  <a:pt x="1395000" y="0"/>
                </a:cubicBezTo>
                <a:close/>
              </a:path>
            </a:pathLst>
          </a:custGeom>
        </p:spPr>
        <p:txBody>
          <a:bodyPr wrap="square">
            <a:noAutofit/>
          </a:bodyPr>
          <a:lstStyle>
            <a:lvl1pPr algn="l">
              <a:defRPr/>
            </a:lvl1pPr>
          </a:lstStyle>
          <a:p>
            <a:r>
              <a:rPr lang="nl-NL" dirty="0"/>
              <a:t>Klik op icoontje om foto te uploaden</a:t>
            </a:r>
          </a:p>
        </p:txBody>
      </p:sp>
      <p:sp>
        <p:nvSpPr>
          <p:cNvPr id="10" name="Tijdelijke aanduiding voor afbeelding 9">
            <a:extLst>
              <a:ext uri="{FF2B5EF4-FFF2-40B4-BE49-F238E27FC236}">
                <a16:creationId xmlns:a16="http://schemas.microsoft.com/office/drawing/2014/main" id="{8D3FC0DF-45B2-19E8-B9AD-0F9D57C90929}"/>
              </a:ext>
            </a:extLst>
          </p:cNvPr>
          <p:cNvSpPr>
            <a:spLocks noGrp="1"/>
          </p:cNvSpPr>
          <p:nvPr>
            <p:ph type="pic" sz="quarter" idx="13" hasCustomPrompt="1"/>
          </p:nvPr>
        </p:nvSpPr>
        <p:spPr>
          <a:xfrm>
            <a:off x="1350000" y="4071600"/>
            <a:ext cx="2070000" cy="2070000"/>
          </a:xfrm>
          <a:custGeom>
            <a:avLst/>
            <a:gdLst>
              <a:gd name="connsiteX0" fmla="*/ 1395000 w 2790000"/>
              <a:gd name="connsiteY0" fmla="*/ 0 h 2789854"/>
              <a:gd name="connsiteX1" fmla="*/ 2790000 w 2790000"/>
              <a:gd name="connsiteY1" fmla="*/ 1394927 h 2789854"/>
              <a:gd name="connsiteX2" fmla="*/ 1395000 w 2790000"/>
              <a:gd name="connsiteY2" fmla="*/ 2789854 h 2789854"/>
              <a:gd name="connsiteX3" fmla="*/ 0 w 2790000"/>
              <a:gd name="connsiteY3" fmla="*/ 1394927 h 2789854"/>
              <a:gd name="connsiteX4" fmla="*/ 1395000 w 2790000"/>
              <a:gd name="connsiteY4" fmla="*/ 0 h 27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000" h="2789854">
                <a:moveTo>
                  <a:pt x="1395000" y="0"/>
                </a:moveTo>
                <a:cubicBezTo>
                  <a:pt x="2165437" y="0"/>
                  <a:pt x="2790000" y="624530"/>
                  <a:pt x="2790000" y="1394927"/>
                </a:cubicBezTo>
                <a:cubicBezTo>
                  <a:pt x="2790000" y="2165324"/>
                  <a:pt x="2165437" y="2789854"/>
                  <a:pt x="1395000" y="2789854"/>
                </a:cubicBezTo>
                <a:cubicBezTo>
                  <a:pt x="624563" y="2789854"/>
                  <a:pt x="0" y="2165324"/>
                  <a:pt x="0" y="1394927"/>
                </a:cubicBezTo>
                <a:cubicBezTo>
                  <a:pt x="0" y="624530"/>
                  <a:pt x="624563" y="0"/>
                  <a:pt x="1395000" y="0"/>
                </a:cubicBezTo>
                <a:close/>
              </a:path>
            </a:pathLst>
          </a:custGeom>
        </p:spPr>
        <p:txBody>
          <a:bodyPr wrap="square">
            <a:noAutofit/>
          </a:bodyPr>
          <a:lstStyle/>
          <a:p>
            <a:r>
              <a:rPr lang="nl-NL" dirty="0"/>
              <a:t>Klik om foto te uploaden</a:t>
            </a:r>
          </a:p>
        </p:txBody>
      </p:sp>
      <p:sp>
        <p:nvSpPr>
          <p:cNvPr id="11" name="Tijdelijke aanduiding voor afbeelding 10">
            <a:extLst>
              <a:ext uri="{FF2B5EF4-FFF2-40B4-BE49-F238E27FC236}">
                <a16:creationId xmlns:a16="http://schemas.microsoft.com/office/drawing/2014/main" id="{4693924F-B673-EE08-6386-1293B375019E}"/>
              </a:ext>
            </a:extLst>
          </p:cNvPr>
          <p:cNvSpPr>
            <a:spLocks noGrp="1"/>
          </p:cNvSpPr>
          <p:nvPr>
            <p:ph type="pic" sz="quarter" idx="14" hasCustomPrompt="1"/>
          </p:nvPr>
        </p:nvSpPr>
        <p:spPr>
          <a:xfrm>
            <a:off x="5058000" y="4071600"/>
            <a:ext cx="2070000" cy="2070000"/>
          </a:xfrm>
          <a:custGeom>
            <a:avLst/>
            <a:gdLst>
              <a:gd name="connsiteX0" fmla="*/ 1395000 w 2790000"/>
              <a:gd name="connsiteY0" fmla="*/ 0 h 2789854"/>
              <a:gd name="connsiteX1" fmla="*/ 2790000 w 2790000"/>
              <a:gd name="connsiteY1" fmla="*/ 1394927 h 2789854"/>
              <a:gd name="connsiteX2" fmla="*/ 1395000 w 2790000"/>
              <a:gd name="connsiteY2" fmla="*/ 2789854 h 2789854"/>
              <a:gd name="connsiteX3" fmla="*/ 0 w 2790000"/>
              <a:gd name="connsiteY3" fmla="*/ 1394927 h 2789854"/>
              <a:gd name="connsiteX4" fmla="*/ 1395000 w 2790000"/>
              <a:gd name="connsiteY4" fmla="*/ 0 h 27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000" h="2789854">
                <a:moveTo>
                  <a:pt x="1395000" y="0"/>
                </a:moveTo>
                <a:cubicBezTo>
                  <a:pt x="2165437" y="0"/>
                  <a:pt x="2790000" y="624530"/>
                  <a:pt x="2790000" y="1394927"/>
                </a:cubicBezTo>
                <a:cubicBezTo>
                  <a:pt x="2790000" y="2165324"/>
                  <a:pt x="2165437" y="2789854"/>
                  <a:pt x="1395000" y="2789854"/>
                </a:cubicBezTo>
                <a:cubicBezTo>
                  <a:pt x="624563" y="2789854"/>
                  <a:pt x="0" y="2165324"/>
                  <a:pt x="0" y="1394927"/>
                </a:cubicBezTo>
                <a:cubicBezTo>
                  <a:pt x="0" y="624530"/>
                  <a:pt x="624563" y="0"/>
                  <a:pt x="1395000" y="0"/>
                </a:cubicBezTo>
                <a:close/>
              </a:path>
            </a:pathLst>
          </a:custGeom>
        </p:spPr>
        <p:txBody>
          <a:bodyPr wrap="square">
            <a:noAutofit/>
          </a:bodyPr>
          <a:lstStyle/>
          <a:p>
            <a:r>
              <a:rPr lang="nl-NL" dirty="0"/>
              <a:t>Klik op icoontje om foto te uploaden</a:t>
            </a:r>
          </a:p>
        </p:txBody>
      </p:sp>
      <p:sp>
        <p:nvSpPr>
          <p:cNvPr id="12" name="Tijdelijke aanduiding voor afbeelding 11">
            <a:extLst>
              <a:ext uri="{FF2B5EF4-FFF2-40B4-BE49-F238E27FC236}">
                <a16:creationId xmlns:a16="http://schemas.microsoft.com/office/drawing/2014/main" id="{01B86572-862A-6044-C0F9-93146CF69B29}"/>
              </a:ext>
            </a:extLst>
          </p:cNvPr>
          <p:cNvSpPr>
            <a:spLocks noGrp="1"/>
          </p:cNvSpPr>
          <p:nvPr>
            <p:ph type="pic" sz="quarter" idx="15" hasCustomPrompt="1"/>
          </p:nvPr>
        </p:nvSpPr>
        <p:spPr>
          <a:xfrm>
            <a:off x="8770800" y="4071600"/>
            <a:ext cx="2070000" cy="2070000"/>
          </a:xfrm>
          <a:custGeom>
            <a:avLst/>
            <a:gdLst>
              <a:gd name="connsiteX0" fmla="*/ 1395000 w 2790000"/>
              <a:gd name="connsiteY0" fmla="*/ 0 h 2789854"/>
              <a:gd name="connsiteX1" fmla="*/ 2790000 w 2790000"/>
              <a:gd name="connsiteY1" fmla="*/ 1394927 h 2789854"/>
              <a:gd name="connsiteX2" fmla="*/ 1395000 w 2790000"/>
              <a:gd name="connsiteY2" fmla="*/ 2789854 h 2789854"/>
              <a:gd name="connsiteX3" fmla="*/ 0 w 2790000"/>
              <a:gd name="connsiteY3" fmla="*/ 1394927 h 2789854"/>
              <a:gd name="connsiteX4" fmla="*/ 1395000 w 2790000"/>
              <a:gd name="connsiteY4" fmla="*/ 0 h 27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000" h="2789854">
                <a:moveTo>
                  <a:pt x="1395000" y="0"/>
                </a:moveTo>
                <a:cubicBezTo>
                  <a:pt x="2165437" y="0"/>
                  <a:pt x="2790000" y="624530"/>
                  <a:pt x="2790000" y="1394927"/>
                </a:cubicBezTo>
                <a:cubicBezTo>
                  <a:pt x="2790000" y="2165324"/>
                  <a:pt x="2165437" y="2789854"/>
                  <a:pt x="1395000" y="2789854"/>
                </a:cubicBezTo>
                <a:cubicBezTo>
                  <a:pt x="624563" y="2789854"/>
                  <a:pt x="0" y="2165324"/>
                  <a:pt x="0" y="1394927"/>
                </a:cubicBezTo>
                <a:cubicBezTo>
                  <a:pt x="0" y="624530"/>
                  <a:pt x="624563" y="0"/>
                  <a:pt x="1395000" y="0"/>
                </a:cubicBezTo>
                <a:close/>
              </a:path>
            </a:pathLst>
          </a:custGeom>
        </p:spPr>
        <p:txBody>
          <a:bodyPr wrap="square">
            <a:noAutofit/>
          </a:bodyPr>
          <a:lstStyle/>
          <a:p>
            <a:r>
              <a:rPr lang="nl-NL" dirty="0"/>
              <a:t>Klik op icoontje om foto te uploaden</a:t>
            </a:r>
          </a:p>
        </p:txBody>
      </p:sp>
      <p:sp>
        <p:nvSpPr>
          <p:cNvPr id="27" name="Tijdelijke aanduiding voor tekst 10">
            <a:extLst>
              <a:ext uri="{FF2B5EF4-FFF2-40B4-BE49-F238E27FC236}">
                <a16:creationId xmlns:a16="http://schemas.microsoft.com/office/drawing/2014/main" id="{0A8CB794-9599-4A07-15DC-D5CBDC23DEC1}"/>
              </a:ext>
            </a:extLst>
          </p:cNvPr>
          <p:cNvSpPr>
            <a:spLocks noGrp="1"/>
          </p:cNvSpPr>
          <p:nvPr>
            <p:ph type="body" sz="quarter" idx="16" hasCustomPrompt="1"/>
          </p:nvPr>
        </p:nvSpPr>
        <p:spPr>
          <a:xfrm>
            <a:off x="1290000" y="3520800"/>
            <a:ext cx="2199600" cy="400110"/>
          </a:xfrm>
        </p:spPr>
        <p:txBody>
          <a:bodyPr lIns="90000">
            <a:normAutofit/>
          </a:bodyPr>
          <a:lstStyle>
            <a:lvl1pPr marL="0" indent="0" algn="ctr">
              <a:lnSpc>
                <a:spcPct val="100000"/>
              </a:lnSpc>
              <a:spcBef>
                <a:spcPct val="0"/>
              </a:spcBef>
              <a:buClr>
                <a:srgbClr val="6FA57D"/>
              </a:buClr>
              <a:buNone/>
              <a:defRPr sz="2000" b="1" i="0">
                <a:latin typeface="HK Grotesk" pitchFamily="2" charset="77"/>
              </a:defRPr>
            </a:lvl1pPr>
            <a:lvl2pPr>
              <a:buClr>
                <a:srgbClr val="E28080"/>
              </a:buClr>
              <a:defRPr sz="2000">
                <a:latin typeface="HK Grotesk" pitchFamily="2" charset="77"/>
              </a:defRPr>
            </a:lvl2pPr>
            <a:lvl3pPr>
              <a:buClr>
                <a:srgbClr val="E28080"/>
              </a:buClr>
              <a:defRPr sz="2000">
                <a:latin typeface="HK Grotesk" pitchFamily="2" charset="77"/>
              </a:defRPr>
            </a:lvl3pPr>
            <a:lvl4pPr>
              <a:buClr>
                <a:srgbClr val="E28080"/>
              </a:buClr>
              <a:defRPr sz="2000">
                <a:latin typeface="HK Grotesk" pitchFamily="2" charset="77"/>
              </a:defRPr>
            </a:lvl4pPr>
            <a:lvl5pPr>
              <a:buClr>
                <a:srgbClr val="E28080"/>
              </a:buClr>
              <a:defRPr sz="2000">
                <a:latin typeface="HK Grotesk" pitchFamily="2" charset="77"/>
              </a:defRPr>
            </a:lvl5pPr>
          </a:lstStyle>
          <a:p>
            <a:pPr lvl="0"/>
            <a:r>
              <a:rPr lang="nl-NL" dirty="0"/>
              <a:t>Naam</a:t>
            </a:r>
          </a:p>
        </p:txBody>
      </p:sp>
      <p:sp>
        <p:nvSpPr>
          <p:cNvPr id="32" name="Tijdelijke aanduiding voor tekst 10">
            <a:extLst>
              <a:ext uri="{FF2B5EF4-FFF2-40B4-BE49-F238E27FC236}">
                <a16:creationId xmlns:a16="http://schemas.microsoft.com/office/drawing/2014/main" id="{EA9533DC-17E4-8BBE-8A06-19D6E0A8A7FA}"/>
              </a:ext>
            </a:extLst>
          </p:cNvPr>
          <p:cNvSpPr>
            <a:spLocks noGrp="1"/>
          </p:cNvSpPr>
          <p:nvPr>
            <p:ph type="body" sz="quarter" idx="18" hasCustomPrompt="1"/>
          </p:nvPr>
        </p:nvSpPr>
        <p:spPr>
          <a:xfrm>
            <a:off x="8706000" y="3520800"/>
            <a:ext cx="2199600" cy="400110"/>
          </a:xfrm>
        </p:spPr>
        <p:txBody>
          <a:bodyPr lIns="90000">
            <a:normAutofit/>
          </a:bodyPr>
          <a:lstStyle>
            <a:lvl1pPr marL="0" indent="0" algn="ctr">
              <a:lnSpc>
                <a:spcPct val="100000"/>
              </a:lnSpc>
              <a:spcBef>
                <a:spcPct val="0"/>
              </a:spcBef>
              <a:buClr>
                <a:srgbClr val="6FA57D"/>
              </a:buClr>
              <a:buNone/>
              <a:defRPr sz="2000" b="1" i="0">
                <a:latin typeface="HK Grotesk" pitchFamily="2" charset="77"/>
              </a:defRPr>
            </a:lvl1pPr>
            <a:lvl2pPr>
              <a:buClr>
                <a:srgbClr val="E28080"/>
              </a:buClr>
              <a:defRPr sz="2000">
                <a:latin typeface="HK Grotesk" pitchFamily="2" charset="77"/>
              </a:defRPr>
            </a:lvl2pPr>
            <a:lvl3pPr>
              <a:buClr>
                <a:srgbClr val="E28080"/>
              </a:buClr>
              <a:defRPr sz="2000">
                <a:latin typeface="HK Grotesk" pitchFamily="2" charset="77"/>
              </a:defRPr>
            </a:lvl3pPr>
            <a:lvl4pPr>
              <a:buClr>
                <a:srgbClr val="E28080"/>
              </a:buClr>
              <a:defRPr sz="2000">
                <a:latin typeface="HK Grotesk" pitchFamily="2" charset="77"/>
              </a:defRPr>
            </a:lvl4pPr>
            <a:lvl5pPr>
              <a:buClr>
                <a:srgbClr val="E28080"/>
              </a:buClr>
              <a:defRPr sz="2000">
                <a:latin typeface="HK Grotesk" pitchFamily="2" charset="77"/>
              </a:defRPr>
            </a:lvl5pPr>
          </a:lstStyle>
          <a:p>
            <a:pPr lvl="0"/>
            <a:r>
              <a:rPr lang="nl-NL" dirty="0"/>
              <a:t>Naam</a:t>
            </a:r>
          </a:p>
        </p:txBody>
      </p:sp>
      <p:sp>
        <p:nvSpPr>
          <p:cNvPr id="33" name="Tijdelijke aanduiding voor tekst 10">
            <a:extLst>
              <a:ext uri="{FF2B5EF4-FFF2-40B4-BE49-F238E27FC236}">
                <a16:creationId xmlns:a16="http://schemas.microsoft.com/office/drawing/2014/main" id="{5BAA00F1-00FF-61C8-7CB4-5AFF5BBB0317}"/>
              </a:ext>
            </a:extLst>
          </p:cNvPr>
          <p:cNvSpPr>
            <a:spLocks noGrp="1"/>
          </p:cNvSpPr>
          <p:nvPr>
            <p:ph type="body" sz="quarter" idx="19" hasCustomPrompt="1"/>
          </p:nvPr>
        </p:nvSpPr>
        <p:spPr>
          <a:xfrm>
            <a:off x="4993200" y="3520800"/>
            <a:ext cx="2199600" cy="400110"/>
          </a:xfrm>
        </p:spPr>
        <p:txBody>
          <a:bodyPr lIns="90000">
            <a:normAutofit/>
          </a:bodyPr>
          <a:lstStyle>
            <a:lvl1pPr marL="0" indent="0" algn="ctr">
              <a:lnSpc>
                <a:spcPct val="100000"/>
              </a:lnSpc>
              <a:spcBef>
                <a:spcPct val="0"/>
              </a:spcBef>
              <a:buClr>
                <a:srgbClr val="6FA57D"/>
              </a:buClr>
              <a:buNone/>
              <a:defRPr sz="2000" b="1" i="0">
                <a:latin typeface="HK Grotesk" pitchFamily="2" charset="77"/>
              </a:defRPr>
            </a:lvl1pPr>
            <a:lvl2pPr>
              <a:buClr>
                <a:srgbClr val="E28080"/>
              </a:buClr>
              <a:defRPr sz="2000">
                <a:latin typeface="HK Grotesk" pitchFamily="2" charset="77"/>
              </a:defRPr>
            </a:lvl2pPr>
            <a:lvl3pPr>
              <a:buClr>
                <a:srgbClr val="E28080"/>
              </a:buClr>
              <a:defRPr sz="2000">
                <a:latin typeface="HK Grotesk" pitchFamily="2" charset="77"/>
              </a:defRPr>
            </a:lvl3pPr>
            <a:lvl4pPr>
              <a:buClr>
                <a:srgbClr val="E28080"/>
              </a:buClr>
              <a:defRPr sz="2000">
                <a:latin typeface="HK Grotesk" pitchFamily="2" charset="77"/>
              </a:defRPr>
            </a:lvl4pPr>
            <a:lvl5pPr>
              <a:buClr>
                <a:srgbClr val="E28080"/>
              </a:buClr>
              <a:defRPr sz="2000">
                <a:latin typeface="HK Grotesk" pitchFamily="2" charset="77"/>
              </a:defRPr>
            </a:lvl5pPr>
          </a:lstStyle>
          <a:p>
            <a:pPr lvl="0"/>
            <a:r>
              <a:rPr lang="nl-NL" dirty="0"/>
              <a:t>Naam</a:t>
            </a:r>
          </a:p>
        </p:txBody>
      </p:sp>
      <p:sp>
        <p:nvSpPr>
          <p:cNvPr id="34" name="Tijdelijke aanduiding voor tekst 10">
            <a:extLst>
              <a:ext uri="{FF2B5EF4-FFF2-40B4-BE49-F238E27FC236}">
                <a16:creationId xmlns:a16="http://schemas.microsoft.com/office/drawing/2014/main" id="{21E83981-6FFA-F391-E83C-072587D78A19}"/>
              </a:ext>
            </a:extLst>
          </p:cNvPr>
          <p:cNvSpPr>
            <a:spLocks noGrp="1"/>
          </p:cNvSpPr>
          <p:nvPr>
            <p:ph type="body" sz="quarter" idx="20" hasCustomPrompt="1"/>
          </p:nvPr>
        </p:nvSpPr>
        <p:spPr>
          <a:xfrm>
            <a:off x="1291200" y="6240930"/>
            <a:ext cx="2199600" cy="400110"/>
          </a:xfrm>
        </p:spPr>
        <p:txBody>
          <a:bodyPr lIns="90000">
            <a:normAutofit/>
          </a:bodyPr>
          <a:lstStyle>
            <a:lvl1pPr marL="0" indent="0" algn="ctr">
              <a:lnSpc>
                <a:spcPct val="100000"/>
              </a:lnSpc>
              <a:spcBef>
                <a:spcPct val="0"/>
              </a:spcBef>
              <a:buClr>
                <a:srgbClr val="6FA57D"/>
              </a:buClr>
              <a:buNone/>
              <a:defRPr sz="2000" b="1" i="0">
                <a:latin typeface="HK Grotesk" pitchFamily="2" charset="77"/>
              </a:defRPr>
            </a:lvl1pPr>
            <a:lvl2pPr>
              <a:buClr>
                <a:srgbClr val="E28080"/>
              </a:buClr>
              <a:defRPr sz="2000">
                <a:latin typeface="HK Grotesk" pitchFamily="2" charset="77"/>
              </a:defRPr>
            </a:lvl2pPr>
            <a:lvl3pPr>
              <a:buClr>
                <a:srgbClr val="E28080"/>
              </a:buClr>
              <a:defRPr sz="2000">
                <a:latin typeface="HK Grotesk" pitchFamily="2" charset="77"/>
              </a:defRPr>
            </a:lvl3pPr>
            <a:lvl4pPr>
              <a:buClr>
                <a:srgbClr val="E28080"/>
              </a:buClr>
              <a:defRPr sz="2000">
                <a:latin typeface="HK Grotesk" pitchFamily="2" charset="77"/>
              </a:defRPr>
            </a:lvl4pPr>
            <a:lvl5pPr>
              <a:buClr>
                <a:srgbClr val="E28080"/>
              </a:buClr>
              <a:defRPr sz="2000">
                <a:latin typeface="HK Grotesk" pitchFamily="2" charset="77"/>
              </a:defRPr>
            </a:lvl5pPr>
          </a:lstStyle>
          <a:p>
            <a:pPr lvl="0"/>
            <a:r>
              <a:rPr lang="nl-NL" dirty="0"/>
              <a:t>Naam</a:t>
            </a:r>
          </a:p>
        </p:txBody>
      </p:sp>
      <p:sp>
        <p:nvSpPr>
          <p:cNvPr id="35" name="Tijdelijke aanduiding voor tekst 10">
            <a:extLst>
              <a:ext uri="{FF2B5EF4-FFF2-40B4-BE49-F238E27FC236}">
                <a16:creationId xmlns:a16="http://schemas.microsoft.com/office/drawing/2014/main" id="{3DDB1D08-0E42-3018-AD7A-9399BD564DE6}"/>
              </a:ext>
            </a:extLst>
          </p:cNvPr>
          <p:cNvSpPr>
            <a:spLocks noGrp="1"/>
          </p:cNvSpPr>
          <p:nvPr>
            <p:ph type="body" sz="quarter" idx="21" hasCustomPrompt="1"/>
          </p:nvPr>
        </p:nvSpPr>
        <p:spPr>
          <a:xfrm>
            <a:off x="4993200" y="6240930"/>
            <a:ext cx="2199600" cy="400110"/>
          </a:xfrm>
        </p:spPr>
        <p:txBody>
          <a:bodyPr lIns="90000">
            <a:normAutofit/>
          </a:bodyPr>
          <a:lstStyle>
            <a:lvl1pPr marL="0" indent="0" algn="ctr">
              <a:lnSpc>
                <a:spcPct val="100000"/>
              </a:lnSpc>
              <a:spcBef>
                <a:spcPct val="0"/>
              </a:spcBef>
              <a:buClr>
                <a:srgbClr val="6FA57D"/>
              </a:buClr>
              <a:buNone/>
              <a:defRPr sz="2000" b="1" i="0">
                <a:latin typeface="HK Grotesk" pitchFamily="2" charset="77"/>
              </a:defRPr>
            </a:lvl1pPr>
            <a:lvl2pPr>
              <a:buClr>
                <a:srgbClr val="E28080"/>
              </a:buClr>
              <a:defRPr sz="2000">
                <a:latin typeface="HK Grotesk" pitchFamily="2" charset="77"/>
              </a:defRPr>
            </a:lvl2pPr>
            <a:lvl3pPr>
              <a:buClr>
                <a:srgbClr val="E28080"/>
              </a:buClr>
              <a:defRPr sz="2000">
                <a:latin typeface="HK Grotesk" pitchFamily="2" charset="77"/>
              </a:defRPr>
            </a:lvl3pPr>
            <a:lvl4pPr>
              <a:buClr>
                <a:srgbClr val="E28080"/>
              </a:buClr>
              <a:defRPr sz="2000">
                <a:latin typeface="HK Grotesk" pitchFamily="2" charset="77"/>
              </a:defRPr>
            </a:lvl4pPr>
            <a:lvl5pPr>
              <a:buClr>
                <a:srgbClr val="E28080"/>
              </a:buClr>
              <a:defRPr sz="2000">
                <a:latin typeface="HK Grotesk" pitchFamily="2" charset="77"/>
              </a:defRPr>
            </a:lvl5pPr>
          </a:lstStyle>
          <a:p>
            <a:pPr lvl="0"/>
            <a:r>
              <a:rPr lang="nl-NL" dirty="0"/>
              <a:t>Naam</a:t>
            </a:r>
          </a:p>
        </p:txBody>
      </p:sp>
      <p:sp>
        <p:nvSpPr>
          <p:cNvPr id="36" name="Tijdelijke aanduiding voor tekst 10">
            <a:extLst>
              <a:ext uri="{FF2B5EF4-FFF2-40B4-BE49-F238E27FC236}">
                <a16:creationId xmlns:a16="http://schemas.microsoft.com/office/drawing/2014/main" id="{B4F2772B-1240-9B87-29D6-CB15AACB1EC3}"/>
              </a:ext>
            </a:extLst>
          </p:cNvPr>
          <p:cNvSpPr>
            <a:spLocks noGrp="1"/>
          </p:cNvSpPr>
          <p:nvPr>
            <p:ph type="body" sz="quarter" idx="22" hasCustomPrompt="1"/>
          </p:nvPr>
        </p:nvSpPr>
        <p:spPr>
          <a:xfrm>
            <a:off x="8706000" y="6240930"/>
            <a:ext cx="2199600" cy="400110"/>
          </a:xfrm>
        </p:spPr>
        <p:txBody>
          <a:bodyPr lIns="90000">
            <a:normAutofit/>
          </a:bodyPr>
          <a:lstStyle>
            <a:lvl1pPr marL="0" indent="0" algn="ctr">
              <a:lnSpc>
                <a:spcPct val="100000"/>
              </a:lnSpc>
              <a:spcBef>
                <a:spcPct val="0"/>
              </a:spcBef>
              <a:buClr>
                <a:srgbClr val="6FA57D"/>
              </a:buClr>
              <a:buNone/>
              <a:defRPr sz="2000" b="1" i="0">
                <a:latin typeface="HK Grotesk" pitchFamily="2" charset="77"/>
              </a:defRPr>
            </a:lvl1pPr>
            <a:lvl2pPr>
              <a:buClr>
                <a:srgbClr val="E28080"/>
              </a:buClr>
              <a:defRPr sz="2000">
                <a:latin typeface="HK Grotesk" pitchFamily="2" charset="77"/>
              </a:defRPr>
            </a:lvl2pPr>
            <a:lvl3pPr>
              <a:buClr>
                <a:srgbClr val="E28080"/>
              </a:buClr>
              <a:defRPr sz="2000">
                <a:latin typeface="HK Grotesk" pitchFamily="2" charset="77"/>
              </a:defRPr>
            </a:lvl3pPr>
            <a:lvl4pPr>
              <a:buClr>
                <a:srgbClr val="E28080"/>
              </a:buClr>
              <a:defRPr sz="2000">
                <a:latin typeface="HK Grotesk" pitchFamily="2" charset="77"/>
              </a:defRPr>
            </a:lvl4pPr>
            <a:lvl5pPr>
              <a:buClr>
                <a:srgbClr val="E28080"/>
              </a:buClr>
              <a:defRPr sz="2000">
                <a:latin typeface="HK Grotesk" pitchFamily="2" charset="77"/>
              </a:defRPr>
            </a:lvl5pPr>
          </a:lstStyle>
          <a:p>
            <a:pPr lvl="0"/>
            <a:r>
              <a:rPr lang="nl-NL" dirty="0"/>
              <a:t>Naam</a:t>
            </a:r>
          </a:p>
        </p:txBody>
      </p:sp>
    </p:spTree>
    <p:extLst>
      <p:ext uri="{BB962C8B-B14F-4D97-AF65-F5344CB8AC3E}">
        <p14:creationId xmlns:p14="http://schemas.microsoft.com/office/powerpoint/2010/main" val="29293395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7C81CB43-B784-76A1-7437-135FF310A145}"/>
              </a:ext>
            </a:extLst>
          </p:cNvPr>
          <p:cNvSpPr txBox="1"/>
          <p:nvPr userDrawn="1"/>
        </p:nvSpPr>
        <p:spPr>
          <a:xfrm>
            <a:off x="5133703" y="-992777"/>
            <a:ext cx="184731" cy="769441"/>
          </a:xfrm>
          <a:prstGeom prst="rect">
            <a:avLst/>
          </a:prstGeom>
          <a:noFill/>
        </p:spPr>
        <p:txBody>
          <a:bodyPr wrap="none" rtlCol="0">
            <a:spAutoFit/>
          </a:bodyPr>
          <a:lstStyle/>
          <a:p>
            <a:pPr algn="l"/>
            <a:endParaRPr lang="nl-NL" sz="4400" b="1" dirty="0">
              <a:solidFill>
                <a:srgbClr val="45AAC7"/>
              </a:solidFill>
              <a:latin typeface="Raleway" panose="020B0803030101060003" pitchFamily="34" charset="77"/>
            </a:endParaRPr>
          </a:p>
        </p:txBody>
      </p:sp>
    </p:spTree>
    <p:extLst>
      <p:ext uri="{BB962C8B-B14F-4D97-AF65-F5344CB8AC3E}">
        <p14:creationId xmlns:p14="http://schemas.microsoft.com/office/powerpoint/2010/main" val="101543954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dirty="0"/>
              <a:t>Klik om stijl te bewerken</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258440944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uw - 2 witte tekstvakken">
    <p:bg>
      <p:bgPr>
        <a:solidFill>
          <a:srgbClr val="EAF9FA"/>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3F66735-C791-6861-274C-D6AC5879AF4C}"/>
              </a:ext>
            </a:extLst>
          </p:cNvPr>
          <p:cNvSpPr/>
          <p:nvPr userDrawn="1"/>
        </p:nvSpPr>
        <p:spPr>
          <a:xfrm>
            <a:off x="405742" y="1202495"/>
            <a:ext cx="5452029" cy="536230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800" b="1" dirty="0">
                <a:solidFill>
                  <a:srgbClr val="45AAC7"/>
                </a:solidFill>
                <a:latin typeface="Raleway" panose="020B0803030101060003" pitchFamily="34" charset="77"/>
              </a:rPr>
              <a:t> </a:t>
            </a:r>
          </a:p>
        </p:txBody>
      </p:sp>
      <p:sp>
        <p:nvSpPr>
          <p:cNvPr id="3" name="Titel 3">
            <a:extLst>
              <a:ext uri="{FF2B5EF4-FFF2-40B4-BE49-F238E27FC236}">
                <a16:creationId xmlns:a16="http://schemas.microsoft.com/office/drawing/2014/main" id="{5D52833C-343C-59F9-016B-8CBF812180BD}"/>
              </a:ext>
            </a:extLst>
          </p:cNvPr>
          <p:cNvSpPr>
            <a:spLocks noGrp="1"/>
          </p:cNvSpPr>
          <p:nvPr>
            <p:ph type="title" hasCustomPrompt="1"/>
          </p:nvPr>
        </p:nvSpPr>
        <p:spPr>
          <a:xfrm>
            <a:off x="655200" y="288000"/>
            <a:ext cx="6915600" cy="770400"/>
          </a:xfrm>
        </p:spPr>
        <p:txBody>
          <a:bodyPr>
            <a:normAutofit/>
          </a:bodyPr>
          <a:lstStyle>
            <a:lvl1pPr>
              <a:defRPr sz="4400" b="1">
                <a:solidFill>
                  <a:srgbClr val="45AAC7"/>
                </a:solidFill>
                <a:latin typeface="Raleway" panose="020B0803030101060003" pitchFamily="34" charset="77"/>
              </a:defRPr>
            </a:lvl1pPr>
          </a:lstStyle>
          <a:p>
            <a:r>
              <a:rPr lang="nl-NL" dirty="0"/>
              <a:t>Tekstvlakken, dubbel</a:t>
            </a:r>
          </a:p>
        </p:txBody>
      </p:sp>
      <p:sp>
        <p:nvSpPr>
          <p:cNvPr id="11" name="Tijdelijke aanduiding voor tekst 10">
            <a:extLst>
              <a:ext uri="{FF2B5EF4-FFF2-40B4-BE49-F238E27FC236}">
                <a16:creationId xmlns:a16="http://schemas.microsoft.com/office/drawing/2014/main" id="{1BD0650F-2CFC-70D8-069E-7E3C8D525BAA}"/>
              </a:ext>
            </a:extLst>
          </p:cNvPr>
          <p:cNvSpPr>
            <a:spLocks noGrp="1"/>
          </p:cNvSpPr>
          <p:nvPr>
            <p:ph type="body" sz="quarter" idx="10" hasCustomPrompt="1"/>
          </p:nvPr>
        </p:nvSpPr>
        <p:spPr>
          <a:xfrm>
            <a:off x="655199" y="1547997"/>
            <a:ext cx="4937093" cy="4667743"/>
          </a:xfrm>
        </p:spPr>
        <p:txBody>
          <a:bodyPr lIns="90000">
            <a:normAutofit/>
          </a:bodyPr>
          <a:lstStyle>
            <a:lvl1pPr marL="342000" indent="-342000">
              <a:lnSpc>
                <a:spcPct val="100000"/>
              </a:lnSpc>
              <a:spcBef>
                <a:spcPct val="0"/>
              </a:spcBef>
              <a:buClr>
                <a:srgbClr val="45AAC7"/>
              </a:buClr>
              <a:defRPr sz="2000" b="0" i="0">
                <a:latin typeface="HK Grotesk" pitchFamily="2" charset="77"/>
              </a:defRPr>
            </a:lvl1pPr>
            <a:lvl2pPr>
              <a:buClr>
                <a:srgbClr val="E28080"/>
              </a:buClr>
              <a:defRPr sz="2000">
                <a:latin typeface="HK Grotesk" pitchFamily="2" charset="77"/>
              </a:defRPr>
            </a:lvl2pPr>
            <a:lvl3pPr>
              <a:buClr>
                <a:srgbClr val="E28080"/>
              </a:buClr>
              <a:defRPr sz="2000">
                <a:latin typeface="HK Grotesk" pitchFamily="2" charset="77"/>
              </a:defRPr>
            </a:lvl3pPr>
            <a:lvl4pPr>
              <a:buClr>
                <a:srgbClr val="E28080"/>
              </a:buClr>
              <a:defRPr sz="2000">
                <a:latin typeface="HK Grotesk" pitchFamily="2" charset="77"/>
              </a:defRPr>
            </a:lvl4pPr>
            <a:lvl5pPr>
              <a:buClr>
                <a:srgbClr val="E28080"/>
              </a:buClr>
              <a:defRPr sz="2000">
                <a:latin typeface="HK Grotesk" pitchFamily="2" charset="77"/>
              </a:defRPr>
            </a:lvl5pPr>
          </a:lstStyle>
          <a:p>
            <a:pPr lvl="0"/>
            <a:r>
              <a:rPr lang="nl-NL" sz="2000" b="1" dirty="0" err="1">
                <a:latin typeface="HK Grotesk"/>
              </a:rPr>
              <a:t>Lorem</a:t>
            </a:r>
            <a:r>
              <a:rPr lang="nl-NL" sz="2000" b="1" dirty="0">
                <a:latin typeface="HK Grotesk"/>
              </a:rPr>
              <a:t> </a:t>
            </a:r>
            <a:r>
              <a:rPr lang="nl-NL" sz="2000" b="1" dirty="0" err="1">
                <a:latin typeface="HK Grotesk"/>
              </a:rPr>
              <a:t>Ipsum</a:t>
            </a:r>
            <a:br>
              <a:rPr lang="nl-NL" sz="2000" b="1" dirty="0">
                <a:latin typeface="HK Grotesk"/>
              </a:rPr>
            </a:br>
            <a:r>
              <a:rPr lang="nl-NL" sz="2000" dirty="0" err="1">
                <a:latin typeface="HK Grotesk"/>
              </a:rPr>
              <a:t>Suspendisse</a:t>
            </a:r>
            <a:r>
              <a:rPr lang="nl-NL" sz="2000" dirty="0">
                <a:latin typeface="HK Grotesk"/>
              </a:rPr>
              <a:t> </a:t>
            </a:r>
            <a:r>
              <a:rPr lang="nl-NL" sz="2000" dirty="0" err="1">
                <a:latin typeface="HK Grotesk"/>
              </a:rPr>
              <a:t>potenti</a:t>
            </a:r>
            <a:r>
              <a:rPr lang="nl-NL" sz="2000" dirty="0">
                <a:latin typeface="HK Grotesk"/>
              </a:rPr>
              <a:t>. </a:t>
            </a:r>
            <a:r>
              <a:rPr lang="nl-NL" sz="2000" dirty="0" err="1">
                <a:latin typeface="HK Grotesk"/>
              </a:rPr>
              <a:t>Maecenas</a:t>
            </a:r>
            <a:r>
              <a:rPr lang="nl-NL" sz="2000" dirty="0">
                <a:latin typeface="HK Grotesk"/>
              </a:rPr>
              <a:t> </a:t>
            </a:r>
            <a:r>
              <a:rPr lang="nl-NL" sz="2000" dirty="0" err="1">
                <a:latin typeface="HK Grotesk"/>
              </a:rPr>
              <a:t>id</a:t>
            </a:r>
            <a:r>
              <a:rPr lang="nl-NL" sz="2000" dirty="0">
                <a:latin typeface="HK Grotesk"/>
              </a:rPr>
              <a:t> </a:t>
            </a:r>
            <a:r>
              <a:rPr lang="nl-NL" sz="2000" dirty="0" err="1">
                <a:latin typeface="HK Grotesk"/>
              </a:rPr>
              <a:t>fringilla</a:t>
            </a:r>
            <a:r>
              <a:rPr lang="nl-NL" sz="2000" dirty="0">
                <a:latin typeface="HK Grotesk"/>
              </a:rPr>
              <a:t> </a:t>
            </a:r>
            <a:r>
              <a:rPr lang="nl-NL" sz="2000" dirty="0" err="1">
                <a:latin typeface="HK Grotesk"/>
              </a:rPr>
              <a:t>nisi</a:t>
            </a:r>
            <a:r>
              <a:rPr lang="nl-NL" sz="2000" dirty="0">
                <a:latin typeface="HK Grotesk"/>
              </a:rPr>
              <a:t>.</a:t>
            </a:r>
            <a:br>
              <a:rPr lang="nl-NL" sz="2000" dirty="0">
                <a:latin typeface="HK Grotesk"/>
              </a:rPr>
            </a:br>
            <a:endParaRPr lang="nl-NL" sz="2000" dirty="0">
              <a:latin typeface="HK Grotesk"/>
            </a:endParaRPr>
          </a:p>
          <a:p>
            <a:pPr lvl="0"/>
            <a:r>
              <a:rPr lang="nl-NL" sz="2000" b="1" dirty="0" err="1">
                <a:latin typeface="HK Grotesk"/>
              </a:rPr>
              <a:t>Lorem</a:t>
            </a:r>
            <a:r>
              <a:rPr lang="nl-NL" sz="2000" b="1" dirty="0">
                <a:latin typeface="HK Grotesk"/>
              </a:rPr>
              <a:t> </a:t>
            </a:r>
            <a:r>
              <a:rPr lang="nl-NL" sz="2000" b="1" dirty="0" err="1">
                <a:latin typeface="HK Grotesk"/>
              </a:rPr>
              <a:t>Ipsum</a:t>
            </a:r>
            <a:br>
              <a:rPr lang="nl-NL" sz="2000" b="1" dirty="0">
                <a:latin typeface="HK Grotesk"/>
              </a:rPr>
            </a:br>
            <a:r>
              <a:rPr lang="nl-NL" sz="2000" dirty="0" err="1">
                <a:latin typeface="HK Grotesk"/>
              </a:rPr>
              <a:t>Suspendisse</a:t>
            </a:r>
            <a:r>
              <a:rPr lang="nl-NL" sz="2000" dirty="0">
                <a:latin typeface="HK Grotesk"/>
              </a:rPr>
              <a:t> </a:t>
            </a:r>
            <a:r>
              <a:rPr lang="nl-NL" sz="2000" dirty="0" err="1">
                <a:latin typeface="HK Grotesk"/>
              </a:rPr>
              <a:t>potenti</a:t>
            </a:r>
            <a:r>
              <a:rPr lang="nl-NL" sz="2000" dirty="0">
                <a:latin typeface="HK Grotesk"/>
              </a:rPr>
              <a:t>. </a:t>
            </a:r>
            <a:r>
              <a:rPr lang="nl-NL" sz="2000" dirty="0" err="1">
                <a:latin typeface="HK Grotesk"/>
              </a:rPr>
              <a:t>Maecenas</a:t>
            </a:r>
            <a:r>
              <a:rPr lang="nl-NL" sz="2000" dirty="0">
                <a:latin typeface="HK Grotesk"/>
              </a:rPr>
              <a:t> </a:t>
            </a:r>
            <a:r>
              <a:rPr lang="nl-NL" sz="2000" dirty="0" err="1">
                <a:latin typeface="HK Grotesk"/>
              </a:rPr>
              <a:t>id</a:t>
            </a:r>
            <a:r>
              <a:rPr lang="nl-NL" sz="2000" dirty="0">
                <a:latin typeface="HK Grotesk"/>
              </a:rPr>
              <a:t> </a:t>
            </a:r>
            <a:r>
              <a:rPr lang="nl-NL" sz="2000" dirty="0" err="1">
                <a:latin typeface="HK Grotesk"/>
              </a:rPr>
              <a:t>fringilla</a:t>
            </a:r>
            <a:r>
              <a:rPr lang="nl-NL" sz="2000" dirty="0">
                <a:latin typeface="HK Grotesk"/>
              </a:rPr>
              <a:t> </a:t>
            </a:r>
            <a:r>
              <a:rPr lang="nl-NL" sz="2000" dirty="0" err="1">
                <a:latin typeface="HK Grotesk"/>
              </a:rPr>
              <a:t>nisi</a:t>
            </a:r>
            <a:r>
              <a:rPr lang="nl-NL" sz="2000" dirty="0">
                <a:latin typeface="HK Grotesk"/>
              </a:rPr>
              <a:t>.</a:t>
            </a:r>
          </a:p>
          <a:p>
            <a:pPr lvl="0"/>
            <a:endParaRPr lang="nl-NL" sz="2000" dirty="0">
              <a:latin typeface="HK Grotesk"/>
            </a:endParaRPr>
          </a:p>
          <a:p>
            <a:pPr lvl="0"/>
            <a:endParaRPr lang="nl-NL" sz="2000" dirty="0">
              <a:latin typeface="HK Grotesk"/>
            </a:endParaRPr>
          </a:p>
          <a:p>
            <a:pPr lvl="0"/>
            <a:endParaRPr lang="nl-NL" dirty="0"/>
          </a:p>
          <a:p>
            <a:pPr lvl="0"/>
            <a:endParaRPr lang="nl-NL" sz="2000" dirty="0">
              <a:latin typeface="HK Grotesk"/>
            </a:endParaRPr>
          </a:p>
          <a:p>
            <a:pPr lvl="0"/>
            <a:endParaRPr lang="nl-NL" dirty="0"/>
          </a:p>
        </p:txBody>
      </p:sp>
      <p:sp>
        <p:nvSpPr>
          <p:cNvPr id="4" name="Rechthoek 3">
            <a:extLst>
              <a:ext uri="{FF2B5EF4-FFF2-40B4-BE49-F238E27FC236}">
                <a16:creationId xmlns:a16="http://schemas.microsoft.com/office/drawing/2014/main" id="{E9D00629-E1B5-847D-AF3B-B6848CF414CD}"/>
              </a:ext>
            </a:extLst>
          </p:cNvPr>
          <p:cNvSpPr/>
          <p:nvPr userDrawn="1"/>
        </p:nvSpPr>
        <p:spPr>
          <a:xfrm>
            <a:off x="6334229" y="1200716"/>
            <a:ext cx="5452029" cy="536230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800" b="1" dirty="0">
                <a:solidFill>
                  <a:srgbClr val="45AAC7"/>
                </a:solidFill>
                <a:latin typeface="Raleway" panose="020B0803030101060003" pitchFamily="34" charset="77"/>
              </a:rPr>
              <a:t> </a:t>
            </a:r>
          </a:p>
        </p:txBody>
      </p:sp>
      <p:sp>
        <p:nvSpPr>
          <p:cNvPr id="5" name="Tijdelijke aanduiding voor tekst 10">
            <a:extLst>
              <a:ext uri="{FF2B5EF4-FFF2-40B4-BE49-F238E27FC236}">
                <a16:creationId xmlns:a16="http://schemas.microsoft.com/office/drawing/2014/main" id="{01409191-B6B8-D3AD-C00F-D32B027CAC15}"/>
              </a:ext>
            </a:extLst>
          </p:cNvPr>
          <p:cNvSpPr>
            <a:spLocks noGrp="1"/>
          </p:cNvSpPr>
          <p:nvPr>
            <p:ph type="body" sz="quarter" idx="11" hasCustomPrompt="1"/>
          </p:nvPr>
        </p:nvSpPr>
        <p:spPr>
          <a:xfrm>
            <a:off x="6591697" y="1547997"/>
            <a:ext cx="4937092" cy="4667743"/>
          </a:xfrm>
        </p:spPr>
        <p:txBody>
          <a:bodyPr lIns="90000">
            <a:normAutofit/>
          </a:bodyPr>
          <a:lstStyle>
            <a:lvl1pPr marL="342000" indent="-342000">
              <a:lnSpc>
                <a:spcPct val="100000"/>
              </a:lnSpc>
              <a:spcBef>
                <a:spcPct val="0"/>
              </a:spcBef>
              <a:buClr>
                <a:srgbClr val="45AAC7"/>
              </a:buClr>
              <a:defRPr sz="2000" b="0" i="0">
                <a:latin typeface="HK Grotesk" pitchFamily="2" charset="77"/>
              </a:defRPr>
            </a:lvl1pPr>
            <a:lvl2pPr>
              <a:buClr>
                <a:srgbClr val="E28080"/>
              </a:buClr>
              <a:defRPr sz="2000">
                <a:latin typeface="HK Grotesk" pitchFamily="2" charset="77"/>
              </a:defRPr>
            </a:lvl2pPr>
            <a:lvl3pPr>
              <a:buClr>
                <a:srgbClr val="E28080"/>
              </a:buClr>
              <a:defRPr sz="2000">
                <a:latin typeface="HK Grotesk" pitchFamily="2" charset="77"/>
              </a:defRPr>
            </a:lvl3pPr>
            <a:lvl4pPr>
              <a:buClr>
                <a:srgbClr val="E28080"/>
              </a:buClr>
              <a:defRPr sz="2000">
                <a:latin typeface="HK Grotesk" pitchFamily="2" charset="77"/>
              </a:defRPr>
            </a:lvl4pPr>
            <a:lvl5pPr>
              <a:buClr>
                <a:srgbClr val="E28080"/>
              </a:buClr>
              <a:defRPr sz="2000">
                <a:latin typeface="HK Grotesk" pitchFamily="2" charset="77"/>
              </a:defRPr>
            </a:lvl5pPr>
          </a:lstStyle>
          <a:p>
            <a:pPr lvl="0"/>
            <a:r>
              <a:rPr lang="nl-NL" sz="2000" b="1" dirty="0" err="1">
                <a:latin typeface="HK Grotesk"/>
              </a:rPr>
              <a:t>Lorem</a:t>
            </a:r>
            <a:r>
              <a:rPr lang="nl-NL" sz="2000" b="1" dirty="0">
                <a:latin typeface="HK Grotesk"/>
              </a:rPr>
              <a:t> </a:t>
            </a:r>
            <a:r>
              <a:rPr lang="nl-NL" sz="2000" b="1" dirty="0" err="1">
                <a:latin typeface="HK Grotesk"/>
              </a:rPr>
              <a:t>Ipsum</a:t>
            </a:r>
            <a:br>
              <a:rPr lang="nl-NL" sz="2000" b="1" dirty="0">
                <a:latin typeface="HK Grotesk"/>
              </a:rPr>
            </a:br>
            <a:r>
              <a:rPr lang="nl-NL" sz="2000" dirty="0" err="1">
                <a:latin typeface="HK Grotesk"/>
              </a:rPr>
              <a:t>Suspendisse</a:t>
            </a:r>
            <a:r>
              <a:rPr lang="nl-NL" sz="2000" dirty="0">
                <a:latin typeface="HK Grotesk"/>
              </a:rPr>
              <a:t> </a:t>
            </a:r>
            <a:r>
              <a:rPr lang="nl-NL" sz="2000" dirty="0" err="1">
                <a:latin typeface="HK Grotesk"/>
              </a:rPr>
              <a:t>potenti</a:t>
            </a:r>
            <a:r>
              <a:rPr lang="nl-NL" sz="2000" dirty="0">
                <a:latin typeface="HK Grotesk"/>
              </a:rPr>
              <a:t>. </a:t>
            </a:r>
            <a:r>
              <a:rPr lang="nl-NL" sz="2000" dirty="0" err="1">
                <a:latin typeface="HK Grotesk"/>
              </a:rPr>
              <a:t>Maecenas</a:t>
            </a:r>
            <a:r>
              <a:rPr lang="nl-NL" sz="2000" dirty="0">
                <a:latin typeface="HK Grotesk"/>
              </a:rPr>
              <a:t> </a:t>
            </a:r>
            <a:r>
              <a:rPr lang="nl-NL" sz="2000" dirty="0" err="1">
                <a:latin typeface="HK Grotesk"/>
              </a:rPr>
              <a:t>id</a:t>
            </a:r>
            <a:r>
              <a:rPr lang="nl-NL" sz="2000" dirty="0">
                <a:latin typeface="HK Grotesk"/>
              </a:rPr>
              <a:t> </a:t>
            </a:r>
            <a:r>
              <a:rPr lang="nl-NL" sz="2000" dirty="0" err="1">
                <a:latin typeface="HK Grotesk"/>
              </a:rPr>
              <a:t>fringilla</a:t>
            </a:r>
            <a:r>
              <a:rPr lang="nl-NL" sz="2000" dirty="0">
                <a:latin typeface="HK Grotesk"/>
              </a:rPr>
              <a:t> </a:t>
            </a:r>
            <a:r>
              <a:rPr lang="nl-NL" sz="2000" dirty="0" err="1">
                <a:latin typeface="HK Grotesk"/>
              </a:rPr>
              <a:t>nisi</a:t>
            </a:r>
            <a:r>
              <a:rPr lang="nl-NL" sz="2000" dirty="0">
                <a:latin typeface="HK Grotesk"/>
              </a:rPr>
              <a:t>.</a:t>
            </a:r>
            <a:br>
              <a:rPr lang="nl-NL" sz="2000" dirty="0">
                <a:latin typeface="HK Grotesk"/>
              </a:rPr>
            </a:br>
            <a:endParaRPr lang="nl-NL" sz="2000" dirty="0">
              <a:latin typeface="HK Grotesk"/>
            </a:endParaRPr>
          </a:p>
          <a:p>
            <a:pPr lvl="0"/>
            <a:r>
              <a:rPr lang="nl-NL" sz="2000" b="1" dirty="0" err="1">
                <a:latin typeface="HK Grotesk"/>
              </a:rPr>
              <a:t>Lorem</a:t>
            </a:r>
            <a:r>
              <a:rPr lang="nl-NL" sz="2000" b="1" dirty="0">
                <a:latin typeface="HK Grotesk"/>
              </a:rPr>
              <a:t> </a:t>
            </a:r>
            <a:r>
              <a:rPr lang="nl-NL" sz="2000" b="1" dirty="0" err="1">
                <a:latin typeface="HK Grotesk"/>
              </a:rPr>
              <a:t>Ipsum</a:t>
            </a:r>
            <a:br>
              <a:rPr lang="nl-NL" sz="2000" b="1" dirty="0">
                <a:latin typeface="HK Grotesk"/>
              </a:rPr>
            </a:br>
            <a:r>
              <a:rPr lang="nl-NL" sz="2000" dirty="0" err="1">
                <a:latin typeface="HK Grotesk"/>
              </a:rPr>
              <a:t>Suspendisse</a:t>
            </a:r>
            <a:r>
              <a:rPr lang="nl-NL" sz="2000" dirty="0">
                <a:latin typeface="HK Grotesk"/>
              </a:rPr>
              <a:t> </a:t>
            </a:r>
            <a:r>
              <a:rPr lang="nl-NL" sz="2000" dirty="0" err="1">
                <a:latin typeface="HK Grotesk"/>
              </a:rPr>
              <a:t>potenti</a:t>
            </a:r>
            <a:r>
              <a:rPr lang="nl-NL" sz="2000" dirty="0">
                <a:latin typeface="HK Grotesk"/>
              </a:rPr>
              <a:t>. </a:t>
            </a:r>
            <a:r>
              <a:rPr lang="nl-NL" sz="2000" dirty="0" err="1">
                <a:latin typeface="HK Grotesk"/>
              </a:rPr>
              <a:t>Maecenas</a:t>
            </a:r>
            <a:r>
              <a:rPr lang="nl-NL" sz="2000" dirty="0">
                <a:latin typeface="HK Grotesk"/>
              </a:rPr>
              <a:t> </a:t>
            </a:r>
            <a:r>
              <a:rPr lang="nl-NL" sz="2000" dirty="0" err="1">
                <a:latin typeface="HK Grotesk"/>
              </a:rPr>
              <a:t>id</a:t>
            </a:r>
            <a:r>
              <a:rPr lang="nl-NL" sz="2000" dirty="0">
                <a:latin typeface="HK Grotesk"/>
              </a:rPr>
              <a:t> </a:t>
            </a:r>
            <a:r>
              <a:rPr lang="nl-NL" sz="2000" dirty="0" err="1">
                <a:latin typeface="HK Grotesk"/>
              </a:rPr>
              <a:t>fringilla</a:t>
            </a:r>
            <a:r>
              <a:rPr lang="nl-NL" sz="2000" dirty="0">
                <a:latin typeface="HK Grotesk"/>
              </a:rPr>
              <a:t> </a:t>
            </a:r>
            <a:r>
              <a:rPr lang="nl-NL" sz="2000" dirty="0" err="1">
                <a:latin typeface="HK Grotesk"/>
              </a:rPr>
              <a:t>nisi</a:t>
            </a:r>
            <a:r>
              <a:rPr lang="nl-NL" sz="2000" dirty="0">
                <a:latin typeface="HK Grotesk"/>
              </a:rPr>
              <a:t>.</a:t>
            </a:r>
          </a:p>
          <a:p>
            <a:pPr lvl="0"/>
            <a:endParaRPr lang="nl-NL" sz="2000" dirty="0">
              <a:latin typeface="HK Grotesk"/>
            </a:endParaRPr>
          </a:p>
          <a:p>
            <a:pPr lvl="0"/>
            <a:endParaRPr lang="nl-NL" sz="2000" dirty="0">
              <a:latin typeface="HK Grotesk"/>
            </a:endParaRPr>
          </a:p>
          <a:p>
            <a:pPr lvl="0"/>
            <a:endParaRPr lang="nl-NL" dirty="0"/>
          </a:p>
          <a:p>
            <a:pPr lvl="0"/>
            <a:endParaRPr lang="nl-NL" sz="2000" dirty="0">
              <a:latin typeface="HK Grotesk"/>
            </a:endParaRPr>
          </a:p>
          <a:p>
            <a:pPr lvl="0"/>
            <a:endParaRPr lang="nl-NL" dirty="0"/>
          </a:p>
        </p:txBody>
      </p:sp>
      <p:sp>
        <p:nvSpPr>
          <p:cNvPr id="6" name="Tijdelijke aanduiding voor dianummer 6">
            <a:extLst>
              <a:ext uri="{FF2B5EF4-FFF2-40B4-BE49-F238E27FC236}">
                <a16:creationId xmlns:a16="http://schemas.microsoft.com/office/drawing/2014/main" id="{43B37A29-C6A4-6106-7541-A81CC6B4BA86}"/>
              </a:ext>
            </a:extLst>
          </p:cNvPr>
          <p:cNvSpPr txBox="1"/>
          <p:nvPr userDrawn="1"/>
        </p:nvSpPr>
        <p:spPr>
          <a:xfrm>
            <a:off x="120444" y="6577985"/>
            <a:ext cx="459270" cy="252017"/>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A86D169-CA47-B942-A2E8-6309A3B5583B}" type="slidenum">
              <a:rPr lang="nl-NL" sz="1100" smtClean="0">
                <a:solidFill>
                  <a:schemeClr val="tx1">
                    <a:lumMod val="50000"/>
                    <a:lumOff val="50000"/>
                  </a:schemeClr>
                </a:solidFill>
              </a:rPr>
              <a:pPr algn="ctr"/>
              <a:t>‹nr.›</a:t>
            </a:fld>
            <a:endParaRPr lang="nl-NL" sz="1100" dirty="0">
              <a:solidFill>
                <a:schemeClr val="tx1">
                  <a:lumMod val="50000"/>
                  <a:lumOff val="50000"/>
                </a:schemeClr>
              </a:solidFill>
            </a:endParaRPr>
          </a:p>
        </p:txBody>
      </p:sp>
    </p:spTree>
    <p:extLst>
      <p:ext uri="{BB962C8B-B14F-4D97-AF65-F5344CB8AC3E}">
        <p14:creationId xmlns:p14="http://schemas.microsoft.com/office/powerpoint/2010/main" val="379778679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uw - leeg">
    <p:bg>
      <p:bgPr>
        <a:solidFill>
          <a:srgbClr val="EAF9F9"/>
        </a:solidFill>
        <a:effectLst/>
      </p:bgPr>
    </p:bg>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424265A7-7ABF-5558-1EE9-96812E90E606}"/>
              </a:ext>
            </a:extLst>
          </p:cNvPr>
          <p:cNvSpPr>
            <a:spLocks noGrp="1"/>
          </p:cNvSpPr>
          <p:nvPr>
            <p:ph sz="quarter" idx="10" hasCustomPrompt="1"/>
          </p:nvPr>
        </p:nvSpPr>
        <p:spPr>
          <a:xfrm>
            <a:off x="655200" y="1607321"/>
            <a:ext cx="11160000" cy="770399"/>
          </a:xfrm>
        </p:spPr>
        <p:txBody>
          <a:bodyPr lIns="90000">
            <a:noAutofit/>
          </a:bodyPr>
          <a:lstStyle>
            <a:lvl1pPr marL="0" indent="0">
              <a:buNone/>
              <a:defRPr sz="2400" i="1">
                <a:latin typeface="HK Grotesk" pitchFamily="2" charset="77"/>
              </a:defRPr>
            </a:lvl1pPr>
            <a:lvl2pPr>
              <a:defRPr sz="2400" i="1">
                <a:latin typeface="HK Grotesk" pitchFamily="2" charset="77"/>
              </a:defRPr>
            </a:lvl2pPr>
            <a:lvl3pPr>
              <a:defRPr sz="2400" i="1">
                <a:latin typeface="HK Grotesk" pitchFamily="2" charset="77"/>
              </a:defRPr>
            </a:lvl3pPr>
            <a:lvl4pPr>
              <a:defRPr sz="2400" i="1">
                <a:latin typeface="HK Grotesk" pitchFamily="2" charset="77"/>
              </a:defRPr>
            </a:lvl4pPr>
            <a:lvl5pPr>
              <a:defRPr sz="2400" i="1">
                <a:latin typeface="HK Grotesk" pitchFamily="2" charset="77"/>
              </a:defRPr>
            </a:lvl5pPr>
          </a:lstStyle>
          <a:p>
            <a:pPr>
              <a:buClr>
                <a:srgbClr val="45AAC7"/>
              </a:buClr>
              <a:buSzPct val="120000"/>
            </a:pPr>
            <a:r>
              <a:rPr lang="nl-NL" sz="2400" i="1" dirty="0">
                <a:latin typeface="HK Grotesk"/>
              </a:rPr>
              <a:t>&lt; te gebruiken voor bijvoorbeeld grote foto’s of video’s, dan deze tekst verwijderen &gt;</a:t>
            </a:r>
          </a:p>
        </p:txBody>
      </p:sp>
      <p:sp>
        <p:nvSpPr>
          <p:cNvPr id="28" name="Titel 27">
            <a:extLst>
              <a:ext uri="{FF2B5EF4-FFF2-40B4-BE49-F238E27FC236}">
                <a16:creationId xmlns:a16="http://schemas.microsoft.com/office/drawing/2014/main" id="{40E55B2B-E008-F558-1BC9-0FD8C7B3D9AF}"/>
              </a:ext>
            </a:extLst>
          </p:cNvPr>
          <p:cNvSpPr>
            <a:spLocks noGrp="1"/>
          </p:cNvSpPr>
          <p:nvPr>
            <p:ph type="title" hasCustomPrompt="1"/>
          </p:nvPr>
        </p:nvSpPr>
        <p:spPr>
          <a:xfrm>
            <a:off x="655200" y="288000"/>
            <a:ext cx="6915600" cy="770400"/>
          </a:xfrm>
        </p:spPr>
        <p:txBody>
          <a:bodyPr/>
          <a:lstStyle>
            <a:lvl1pPr>
              <a:defRPr>
                <a:solidFill>
                  <a:srgbClr val="45AAC7"/>
                </a:solidFill>
              </a:defRPr>
            </a:lvl1pPr>
          </a:lstStyle>
          <a:p>
            <a:r>
              <a:rPr lang="nl-NL" dirty="0"/>
              <a:t>Voorbeeld blauw, leeg</a:t>
            </a:r>
          </a:p>
        </p:txBody>
      </p:sp>
    </p:spTree>
    <p:extLst>
      <p:ext uri="{BB962C8B-B14F-4D97-AF65-F5344CB8AC3E}">
        <p14:creationId xmlns:p14="http://schemas.microsoft.com/office/powerpoint/2010/main" val="24142754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ood - 1 groot wit tekstvak">
    <p:bg>
      <p:bgPr>
        <a:solidFill>
          <a:srgbClr val="FEEFED"/>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3D0B0BD4-146A-4253-DE95-F802621A94AE}"/>
              </a:ext>
            </a:extLst>
          </p:cNvPr>
          <p:cNvSpPr/>
          <p:nvPr userDrawn="1"/>
        </p:nvSpPr>
        <p:spPr>
          <a:xfrm>
            <a:off x="653439" y="1350335"/>
            <a:ext cx="11140760" cy="513643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800" b="1" dirty="0">
                <a:solidFill>
                  <a:srgbClr val="45AAC7"/>
                </a:solidFill>
                <a:latin typeface="Raleway" panose="020B0803030101060003" pitchFamily="34" charset="77"/>
              </a:rPr>
              <a:t> </a:t>
            </a:r>
          </a:p>
        </p:txBody>
      </p:sp>
      <p:sp>
        <p:nvSpPr>
          <p:cNvPr id="3" name="Titel 3">
            <a:extLst>
              <a:ext uri="{FF2B5EF4-FFF2-40B4-BE49-F238E27FC236}">
                <a16:creationId xmlns:a16="http://schemas.microsoft.com/office/drawing/2014/main" id="{21589E8F-3D1B-6EE1-A5ED-A903047CAFBB}"/>
              </a:ext>
            </a:extLst>
          </p:cNvPr>
          <p:cNvSpPr>
            <a:spLocks noGrp="1"/>
          </p:cNvSpPr>
          <p:nvPr>
            <p:ph type="title" hasCustomPrompt="1"/>
          </p:nvPr>
        </p:nvSpPr>
        <p:spPr>
          <a:xfrm>
            <a:off x="655200" y="288000"/>
            <a:ext cx="6915600" cy="770400"/>
          </a:xfrm>
        </p:spPr>
        <p:txBody>
          <a:bodyPr>
            <a:normAutofit/>
          </a:bodyPr>
          <a:lstStyle>
            <a:lvl1pPr>
              <a:defRPr sz="4400" b="1">
                <a:solidFill>
                  <a:srgbClr val="E28080"/>
                </a:solidFill>
                <a:latin typeface="Raleway" panose="020B0803030101060003" pitchFamily="34" charset="77"/>
              </a:defRPr>
            </a:lvl1pPr>
          </a:lstStyle>
          <a:p>
            <a:r>
              <a:rPr lang="nl-NL" dirty="0"/>
              <a:t>Groot tekstvlak, enkel</a:t>
            </a:r>
          </a:p>
        </p:txBody>
      </p:sp>
      <p:sp>
        <p:nvSpPr>
          <p:cNvPr id="15" name="Tijdelijke aanduiding voor tekst 10">
            <a:extLst>
              <a:ext uri="{FF2B5EF4-FFF2-40B4-BE49-F238E27FC236}">
                <a16:creationId xmlns:a16="http://schemas.microsoft.com/office/drawing/2014/main" id="{B29EE4D3-3FB4-58B1-BB1B-695E4CF89AFC}"/>
              </a:ext>
            </a:extLst>
          </p:cNvPr>
          <p:cNvSpPr>
            <a:spLocks noGrp="1"/>
          </p:cNvSpPr>
          <p:nvPr>
            <p:ph type="body" sz="quarter" idx="10" hasCustomPrompt="1"/>
          </p:nvPr>
        </p:nvSpPr>
        <p:spPr>
          <a:xfrm>
            <a:off x="1220400" y="1872000"/>
            <a:ext cx="9936000" cy="4381200"/>
          </a:xfrm>
        </p:spPr>
        <p:txBody>
          <a:bodyPr lIns="90000">
            <a:normAutofit/>
          </a:bodyPr>
          <a:lstStyle>
            <a:lvl1pPr marL="342000" indent="-342000">
              <a:lnSpc>
                <a:spcPct val="100000"/>
              </a:lnSpc>
              <a:spcBef>
                <a:spcPct val="0"/>
              </a:spcBef>
              <a:buClr>
                <a:srgbClr val="E28080"/>
              </a:buClr>
              <a:defRPr sz="2000" b="0" i="0">
                <a:latin typeface="HK Grotesk" pitchFamily="2" charset="77"/>
              </a:defRPr>
            </a:lvl1pPr>
            <a:lvl2pPr>
              <a:buClr>
                <a:srgbClr val="E28080"/>
              </a:buClr>
              <a:defRPr sz="2000">
                <a:latin typeface="HK Grotesk" pitchFamily="2" charset="77"/>
              </a:defRPr>
            </a:lvl2pPr>
            <a:lvl3pPr>
              <a:buClr>
                <a:srgbClr val="E28080"/>
              </a:buClr>
              <a:defRPr sz="2000">
                <a:latin typeface="HK Grotesk" pitchFamily="2" charset="77"/>
              </a:defRPr>
            </a:lvl3pPr>
            <a:lvl4pPr>
              <a:buClr>
                <a:srgbClr val="E28080"/>
              </a:buClr>
              <a:defRPr sz="2000">
                <a:latin typeface="HK Grotesk" pitchFamily="2" charset="77"/>
              </a:defRPr>
            </a:lvl4pPr>
            <a:lvl5pPr>
              <a:buClr>
                <a:srgbClr val="E28080"/>
              </a:buClr>
              <a:defRPr sz="2000">
                <a:latin typeface="HK Grotesk" pitchFamily="2" charset="77"/>
              </a:defRPr>
            </a:lvl5pPr>
          </a:lstStyle>
          <a:p>
            <a:pPr lvl="0"/>
            <a:r>
              <a:rPr lang="nl-NL" sz="2000" b="1" dirty="0" err="1">
                <a:latin typeface="HK Grotesk"/>
              </a:rPr>
              <a:t>Lorem</a:t>
            </a:r>
            <a:r>
              <a:rPr lang="nl-NL" sz="2000" b="1" dirty="0">
                <a:latin typeface="HK Grotesk"/>
              </a:rPr>
              <a:t> </a:t>
            </a:r>
            <a:r>
              <a:rPr lang="nl-NL" sz="2000" b="1" dirty="0" err="1">
                <a:latin typeface="HK Grotesk"/>
              </a:rPr>
              <a:t>Ipsum</a:t>
            </a:r>
            <a:br>
              <a:rPr lang="nl-NL" sz="2000" b="1" dirty="0">
                <a:latin typeface="HK Grotesk"/>
              </a:rPr>
            </a:br>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Nullam</a:t>
            </a:r>
            <a:r>
              <a:rPr lang="nl-NL" dirty="0"/>
              <a:t> dictum </a:t>
            </a:r>
            <a:r>
              <a:rPr lang="nl-NL" dirty="0" err="1"/>
              <a:t>felis</a:t>
            </a:r>
            <a:r>
              <a:rPr lang="nl-NL" dirty="0"/>
              <a:t> </a:t>
            </a:r>
            <a:r>
              <a:rPr lang="nl-NL" dirty="0" err="1"/>
              <a:t>eu</a:t>
            </a:r>
            <a:r>
              <a:rPr lang="nl-NL" dirty="0"/>
              <a:t> pede </a:t>
            </a:r>
            <a:r>
              <a:rPr lang="nl-NL" dirty="0" err="1"/>
              <a:t>mollis</a:t>
            </a:r>
            <a:r>
              <a:rPr lang="nl-NL" dirty="0"/>
              <a:t> </a:t>
            </a:r>
            <a:r>
              <a:rPr lang="nl-NL" dirty="0" err="1"/>
              <a:t>pretium</a:t>
            </a:r>
            <a:r>
              <a:rPr lang="nl-NL" dirty="0"/>
              <a:t>. Integer </a:t>
            </a:r>
            <a:r>
              <a:rPr lang="nl-NL" dirty="0" err="1"/>
              <a:t>tincidunt</a:t>
            </a:r>
            <a:r>
              <a:rPr lang="nl-NL" dirty="0"/>
              <a:t>. </a:t>
            </a:r>
            <a:r>
              <a:rPr lang="nl-NL" dirty="0" err="1"/>
              <a:t>Cras</a:t>
            </a:r>
            <a:r>
              <a:rPr lang="nl-NL" dirty="0"/>
              <a:t> </a:t>
            </a:r>
            <a:r>
              <a:rPr lang="nl-NL" dirty="0" err="1"/>
              <a:t>dapibus</a:t>
            </a:r>
            <a:r>
              <a:rPr lang="nl-NL" dirty="0"/>
              <a:t>. </a:t>
            </a:r>
            <a:r>
              <a:rPr lang="nl-NL" dirty="0" err="1"/>
              <a:t>Vivamus</a:t>
            </a:r>
            <a:r>
              <a:rPr lang="nl-NL" dirty="0"/>
              <a:t> </a:t>
            </a:r>
            <a:r>
              <a:rPr lang="nl-NL" dirty="0" err="1"/>
              <a:t>elementum</a:t>
            </a:r>
            <a:r>
              <a:rPr lang="nl-NL" dirty="0"/>
              <a:t> semper </a:t>
            </a:r>
            <a:r>
              <a:rPr lang="nl-NL" dirty="0" err="1"/>
              <a:t>nisi</a:t>
            </a:r>
            <a:r>
              <a:rPr lang="nl-NL" dirty="0"/>
              <a:t>. </a:t>
            </a:r>
            <a:r>
              <a:rPr lang="nl-NL" dirty="0" err="1"/>
              <a:t>Aenean</a:t>
            </a:r>
            <a:r>
              <a:rPr lang="nl-NL" dirty="0"/>
              <a:t> </a:t>
            </a:r>
            <a:r>
              <a:rPr lang="nl-NL" dirty="0" err="1"/>
              <a:t>vulputate</a:t>
            </a:r>
            <a:r>
              <a:rPr lang="nl-NL" dirty="0"/>
              <a:t> </a:t>
            </a:r>
            <a:r>
              <a:rPr lang="nl-NL" dirty="0" err="1"/>
              <a:t>eleifend</a:t>
            </a:r>
            <a:r>
              <a:rPr lang="nl-NL" dirty="0"/>
              <a:t> </a:t>
            </a:r>
            <a:r>
              <a:rPr lang="nl-NL" dirty="0" err="1"/>
              <a:t>tellus</a:t>
            </a:r>
            <a:endParaRPr lang="nl-NL" dirty="0"/>
          </a:p>
        </p:txBody>
      </p:sp>
    </p:spTree>
    <p:extLst>
      <p:ext uri="{BB962C8B-B14F-4D97-AF65-F5344CB8AC3E}">
        <p14:creationId xmlns:p14="http://schemas.microsoft.com/office/powerpoint/2010/main" val="400800834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ood - 2 witte tekstvakken">
    <p:bg>
      <p:bgPr>
        <a:solidFill>
          <a:srgbClr val="FDEFEC"/>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3F66735-C791-6861-274C-D6AC5879AF4C}"/>
              </a:ext>
            </a:extLst>
          </p:cNvPr>
          <p:cNvSpPr/>
          <p:nvPr userDrawn="1"/>
        </p:nvSpPr>
        <p:spPr>
          <a:xfrm>
            <a:off x="405742" y="1202495"/>
            <a:ext cx="5452029" cy="536230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800" b="1" dirty="0">
                <a:solidFill>
                  <a:srgbClr val="45AAC7"/>
                </a:solidFill>
                <a:latin typeface="Raleway" panose="020B0803030101060003" pitchFamily="34" charset="77"/>
              </a:rPr>
              <a:t> </a:t>
            </a:r>
          </a:p>
        </p:txBody>
      </p:sp>
      <p:sp>
        <p:nvSpPr>
          <p:cNvPr id="3" name="Titel 3">
            <a:extLst>
              <a:ext uri="{FF2B5EF4-FFF2-40B4-BE49-F238E27FC236}">
                <a16:creationId xmlns:a16="http://schemas.microsoft.com/office/drawing/2014/main" id="{5D52833C-343C-59F9-016B-8CBF812180BD}"/>
              </a:ext>
            </a:extLst>
          </p:cNvPr>
          <p:cNvSpPr>
            <a:spLocks noGrp="1"/>
          </p:cNvSpPr>
          <p:nvPr>
            <p:ph type="title" hasCustomPrompt="1"/>
          </p:nvPr>
        </p:nvSpPr>
        <p:spPr>
          <a:xfrm>
            <a:off x="655200" y="288000"/>
            <a:ext cx="6915600" cy="770400"/>
          </a:xfrm>
        </p:spPr>
        <p:txBody>
          <a:bodyPr>
            <a:normAutofit/>
          </a:bodyPr>
          <a:lstStyle>
            <a:lvl1pPr>
              <a:defRPr sz="4400" b="1">
                <a:solidFill>
                  <a:srgbClr val="E28080"/>
                </a:solidFill>
                <a:latin typeface="Raleway" panose="020B0803030101060003" pitchFamily="34" charset="77"/>
              </a:defRPr>
            </a:lvl1pPr>
          </a:lstStyle>
          <a:p>
            <a:r>
              <a:rPr lang="nl-NL" dirty="0"/>
              <a:t>Tekstvlakken, dubbel</a:t>
            </a:r>
          </a:p>
        </p:txBody>
      </p:sp>
      <p:sp>
        <p:nvSpPr>
          <p:cNvPr id="11" name="Tijdelijke aanduiding voor tekst 10">
            <a:extLst>
              <a:ext uri="{FF2B5EF4-FFF2-40B4-BE49-F238E27FC236}">
                <a16:creationId xmlns:a16="http://schemas.microsoft.com/office/drawing/2014/main" id="{1BD0650F-2CFC-70D8-069E-7E3C8D525BAA}"/>
              </a:ext>
            </a:extLst>
          </p:cNvPr>
          <p:cNvSpPr>
            <a:spLocks noGrp="1"/>
          </p:cNvSpPr>
          <p:nvPr>
            <p:ph type="body" sz="quarter" idx="10" hasCustomPrompt="1"/>
          </p:nvPr>
        </p:nvSpPr>
        <p:spPr>
          <a:xfrm>
            <a:off x="655199" y="1547997"/>
            <a:ext cx="4937093" cy="4667743"/>
          </a:xfrm>
        </p:spPr>
        <p:txBody>
          <a:bodyPr lIns="90000">
            <a:normAutofit/>
          </a:bodyPr>
          <a:lstStyle>
            <a:lvl1pPr marL="342000" indent="-342000">
              <a:lnSpc>
                <a:spcPct val="100000"/>
              </a:lnSpc>
              <a:spcBef>
                <a:spcPct val="0"/>
              </a:spcBef>
              <a:buClr>
                <a:srgbClr val="E28080"/>
              </a:buClr>
              <a:defRPr sz="2000" b="0" i="0">
                <a:latin typeface="HK Grotesk" pitchFamily="2" charset="77"/>
              </a:defRPr>
            </a:lvl1pPr>
            <a:lvl2pPr>
              <a:buClr>
                <a:srgbClr val="E28080"/>
              </a:buClr>
              <a:defRPr sz="2000">
                <a:latin typeface="HK Grotesk" pitchFamily="2" charset="77"/>
              </a:defRPr>
            </a:lvl2pPr>
            <a:lvl3pPr>
              <a:buClr>
                <a:srgbClr val="E28080"/>
              </a:buClr>
              <a:defRPr sz="2000">
                <a:latin typeface="HK Grotesk" pitchFamily="2" charset="77"/>
              </a:defRPr>
            </a:lvl3pPr>
            <a:lvl4pPr>
              <a:buClr>
                <a:srgbClr val="E28080"/>
              </a:buClr>
              <a:defRPr sz="2000">
                <a:latin typeface="HK Grotesk" pitchFamily="2" charset="77"/>
              </a:defRPr>
            </a:lvl4pPr>
            <a:lvl5pPr>
              <a:buClr>
                <a:srgbClr val="E28080"/>
              </a:buClr>
              <a:defRPr sz="2000">
                <a:latin typeface="HK Grotesk" pitchFamily="2" charset="77"/>
              </a:defRPr>
            </a:lvl5pPr>
          </a:lstStyle>
          <a:p>
            <a:pPr lvl="0"/>
            <a:r>
              <a:rPr lang="nl-NL" sz="2000" b="1" dirty="0" err="1">
                <a:latin typeface="HK Grotesk"/>
              </a:rPr>
              <a:t>Lorem</a:t>
            </a:r>
            <a:r>
              <a:rPr lang="nl-NL" sz="2000" b="1" dirty="0">
                <a:latin typeface="HK Grotesk"/>
              </a:rPr>
              <a:t> </a:t>
            </a:r>
            <a:r>
              <a:rPr lang="nl-NL" sz="2000" b="1" dirty="0" err="1">
                <a:latin typeface="HK Grotesk"/>
              </a:rPr>
              <a:t>Ipsum</a:t>
            </a:r>
            <a:br>
              <a:rPr lang="nl-NL" sz="2000" b="1" dirty="0">
                <a:latin typeface="HK Grotesk"/>
              </a:rPr>
            </a:br>
            <a:r>
              <a:rPr lang="nl-NL" sz="2000" dirty="0" err="1">
                <a:latin typeface="HK Grotesk"/>
              </a:rPr>
              <a:t>Suspendisse</a:t>
            </a:r>
            <a:r>
              <a:rPr lang="nl-NL" sz="2000" dirty="0">
                <a:latin typeface="HK Grotesk"/>
              </a:rPr>
              <a:t> </a:t>
            </a:r>
            <a:r>
              <a:rPr lang="nl-NL" sz="2000" dirty="0" err="1">
                <a:latin typeface="HK Grotesk"/>
              </a:rPr>
              <a:t>potenti</a:t>
            </a:r>
            <a:r>
              <a:rPr lang="nl-NL" sz="2000" dirty="0">
                <a:latin typeface="HK Grotesk"/>
              </a:rPr>
              <a:t>. </a:t>
            </a:r>
            <a:r>
              <a:rPr lang="nl-NL" sz="2000" dirty="0" err="1">
                <a:latin typeface="HK Grotesk"/>
              </a:rPr>
              <a:t>Maecenas</a:t>
            </a:r>
            <a:r>
              <a:rPr lang="nl-NL" sz="2000" dirty="0">
                <a:latin typeface="HK Grotesk"/>
              </a:rPr>
              <a:t> </a:t>
            </a:r>
            <a:r>
              <a:rPr lang="nl-NL" sz="2000" dirty="0" err="1">
                <a:latin typeface="HK Grotesk"/>
              </a:rPr>
              <a:t>id</a:t>
            </a:r>
            <a:r>
              <a:rPr lang="nl-NL" sz="2000" dirty="0">
                <a:latin typeface="HK Grotesk"/>
              </a:rPr>
              <a:t> </a:t>
            </a:r>
            <a:r>
              <a:rPr lang="nl-NL" sz="2000" dirty="0" err="1">
                <a:latin typeface="HK Grotesk"/>
              </a:rPr>
              <a:t>fringilla</a:t>
            </a:r>
            <a:r>
              <a:rPr lang="nl-NL" sz="2000" dirty="0">
                <a:latin typeface="HK Grotesk"/>
              </a:rPr>
              <a:t> </a:t>
            </a:r>
            <a:r>
              <a:rPr lang="nl-NL" sz="2000" dirty="0" err="1">
                <a:latin typeface="HK Grotesk"/>
              </a:rPr>
              <a:t>nisi</a:t>
            </a:r>
            <a:r>
              <a:rPr lang="nl-NL" sz="2000" dirty="0">
                <a:latin typeface="HK Grotesk"/>
              </a:rPr>
              <a:t>.</a:t>
            </a:r>
            <a:br>
              <a:rPr lang="nl-NL" sz="2000" dirty="0">
                <a:latin typeface="HK Grotesk"/>
              </a:rPr>
            </a:br>
            <a:endParaRPr lang="nl-NL" sz="2000" dirty="0">
              <a:latin typeface="HK Grotesk"/>
            </a:endParaRPr>
          </a:p>
          <a:p>
            <a:pPr lvl="0"/>
            <a:r>
              <a:rPr lang="nl-NL" sz="2000" b="1" dirty="0" err="1">
                <a:latin typeface="HK Grotesk"/>
              </a:rPr>
              <a:t>Lorem</a:t>
            </a:r>
            <a:r>
              <a:rPr lang="nl-NL" sz="2000" b="1" dirty="0">
                <a:latin typeface="HK Grotesk"/>
              </a:rPr>
              <a:t> </a:t>
            </a:r>
            <a:r>
              <a:rPr lang="nl-NL" sz="2000" b="1" dirty="0" err="1">
                <a:latin typeface="HK Grotesk"/>
              </a:rPr>
              <a:t>Ipsum</a:t>
            </a:r>
            <a:br>
              <a:rPr lang="nl-NL" sz="2000" b="1" dirty="0">
                <a:latin typeface="HK Grotesk"/>
              </a:rPr>
            </a:br>
            <a:r>
              <a:rPr lang="nl-NL" sz="2000" dirty="0" err="1">
                <a:latin typeface="HK Grotesk"/>
              </a:rPr>
              <a:t>Suspendisse</a:t>
            </a:r>
            <a:r>
              <a:rPr lang="nl-NL" sz="2000" dirty="0">
                <a:latin typeface="HK Grotesk"/>
              </a:rPr>
              <a:t> </a:t>
            </a:r>
            <a:r>
              <a:rPr lang="nl-NL" sz="2000" dirty="0" err="1">
                <a:latin typeface="HK Grotesk"/>
              </a:rPr>
              <a:t>potenti</a:t>
            </a:r>
            <a:r>
              <a:rPr lang="nl-NL" sz="2000" dirty="0">
                <a:latin typeface="HK Grotesk"/>
              </a:rPr>
              <a:t>. </a:t>
            </a:r>
            <a:r>
              <a:rPr lang="nl-NL" sz="2000" dirty="0" err="1">
                <a:latin typeface="HK Grotesk"/>
              </a:rPr>
              <a:t>Maecenas</a:t>
            </a:r>
            <a:r>
              <a:rPr lang="nl-NL" sz="2000" dirty="0">
                <a:latin typeface="HK Grotesk"/>
              </a:rPr>
              <a:t> </a:t>
            </a:r>
            <a:r>
              <a:rPr lang="nl-NL" sz="2000" dirty="0" err="1">
                <a:latin typeface="HK Grotesk"/>
              </a:rPr>
              <a:t>id</a:t>
            </a:r>
            <a:r>
              <a:rPr lang="nl-NL" sz="2000" dirty="0">
                <a:latin typeface="HK Grotesk"/>
              </a:rPr>
              <a:t> </a:t>
            </a:r>
            <a:r>
              <a:rPr lang="nl-NL" sz="2000" dirty="0" err="1">
                <a:latin typeface="HK Grotesk"/>
              </a:rPr>
              <a:t>fringilla</a:t>
            </a:r>
            <a:r>
              <a:rPr lang="nl-NL" sz="2000" dirty="0">
                <a:latin typeface="HK Grotesk"/>
              </a:rPr>
              <a:t> </a:t>
            </a:r>
            <a:r>
              <a:rPr lang="nl-NL" sz="2000" dirty="0" err="1">
                <a:latin typeface="HK Grotesk"/>
              </a:rPr>
              <a:t>nisi</a:t>
            </a:r>
            <a:r>
              <a:rPr lang="nl-NL" sz="2000" dirty="0">
                <a:latin typeface="HK Grotesk"/>
              </a:rPr>
              <a:t>.</a:t>
            </a:r>
          </a:p>
          <a:p>
            <a:pPr lvl="0"/>
            <a:endParaRPr lang="nl-NL" sz="2000" dirty="0">
              <a:latin typeface="HK Grotesk"/>
            </a:endParaRPr>
          </a:p>
          <a:p>
            <a:pPr lvl="0"/>
            <a:endParaRPr lang="nl-NL" sz="2000" dirty="0">
              <a:latin typeface="HK Grotesk"/>
            </a:endParaRPr>
          </a:p>
          <a:p>
            <a:pPr lvl="0"/>
            <a:endParaRPr lang="nl-NL" dirty="0"/>
          </a:p>
          <a:p>
            <a:pPr lvl="0"/>
            <a:endParaRPr lang="nl-NL" sz="2000" dirty="0">
              <a:latin typeface="HK Grotesk"/>
            </a:endParaRPr>
          </a:p>
          <a:p>
            <a:pPr lvl="0"/>
            <a:endParaRPr lang="nl-NL" dirty="0"/>
          </a:p>
        </p:txBody>
      </p:sp>
      <p:sp>
        <p:nvSpPr>
          <p:cNvPr id="4" name="Rechthoek 3">
            <a:extLst>
              <a:ext uri="{FF2B5EF4-FFF2-40B4-BE49-F238E27FC236}">
                <a16:creationId xmlns:a16="http://schemas.microsoft.com/office/drawing/2014/main" id="{E9D00629-E1B5-847D-AF3B-B6848CF414CD}"/>
              </a:ext>
            </a:extLst>
          </p:cNvPr>
          <p:cNvSpPr/>
          <p:nvPr userDrawn="1"/>
        </p:nvSpPr>
        <p:spPr>
          <a:xfrm>
            <a:off x="6334229" y="1200716"/>
            <a:ext cx="5452029" cy="536230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800" b="1" dirty="0">
                <a:solidFill>
                  <a:srgbClr val="45AAC7"/>
                </a:solidFill>
                <a:latin typeface="Raleway" panose="020B0803030101060003" pitchFamily="34" charset="77"/>
              </a:rPr>
              <a:t> </a:t>
            </a:r>
          </a:p>
        </p:txBody>
      </p:sp>
      <p:sp>
        <p:nvSpPr>
          <p:cNvPr id="5" name="Tijdelijke aanduiding voor tekst 10">
            <a:extLst>
              <a:ext uri="{FF2B5EF4-FFF2-40B4-BE49-F238E27FC236}">
                <a16:creationId xmlns:a16="http://schemas.microsoft.com/office/drawing/2014/main" id="{01409191-B6B8-D3AD-C00F-D32B027CAC15}"/>
              </a:ext>
            </a:extLst>
          </p:cNvPr>
          <p:cNvSpPr>
            <a:spLocks noGrp="1"/>
          </p:cNvSpPr>
          <p:nvPr>
            <p:ph type="body" sz="quarter" idx="11" hasCustomPrompt="1"/>
          </p:nvPr>
        </p:nvSpPr>
        <p:spPr>
          <a:xfrm>
            <a:off x="6591697" y="1547997"/>
            <a:ext cx="4937092" cy="4667743"/>
          </a:xfrm>
        </p:spPr>
        <p:txBody>
          <a:bodyPr lIns="90000">
            <a:normAutofit/>
          </a:bodyPr>
          <a:lstStyle>
            <a:lvl1pPr marL="342000" indent="-342000">
              <a:lnSpc>
                <a:spcPct val="100000"/>
              </a:lnSpc>
              <a:spcBef>
                <a:spcPct val="0"/>
              </a:spcBef>
              <a:buClr>
                <a:srgbClr val="E28080"/>
              </a:buClr>
              <a:defRPr sz="2000" b="0" i="0">
                <a:latin typeface="HK Grotesk" pitchFamily="2" charset="77"/>
              </a:defRPr>
            </a:lvl1pPr>
            <a:lvl2pPr>
              <a:buClr>
                <a:srgbClr val="E28080"/>
              </a:buClr>
              <a:defRPr sz="2000">
                <a:latin typeface="HK Grotesk" pitchFamily="2" charset="77"/>
              </a:defRPr>
            </a:lvl2pPr>
            <a:lvl3pPr>
              <a:buClr>
                <a:srgbClr val="E28080"/>
              </a:buClr>
              <a:defRPr sz="2000">
                <a:latin typeface="HK Grotesk" pitchFamily="2" charset="77"/>
              </a:defRPr>
            </a:lvl3pPr>
            <a:lvl4pPr>
              <a:buClr>
                <a:srgbClr val="E28080"/>
              </a:buClr>
              <a:defRPr sz="2000">
                <a:latin typeface="HK Grotesk" pitchFamily="2" charset="77"/>
              </a:defRPr>
            </a:lvl4pPr>
            <a:lvl5pPr>
              <a:buClr>
                <a:srgbClr val="E28080"/>
              </a:buClr>
              <a:defRPr sz="2000">
                <a:latin typeface="HK Grotesk" pitchFamily="2" charset="77"/>
              </a:defRPr>
            </a:lvl5pPr>
          </a:lstStyle>
          <a:p>
            <a:pPr lvl="0"/>
            <a:r>
              <a:rPr lang="nl-NL" sz="2000" b="1" dirty="0" err="1">
                <a:latin typeface="HK Grotesk"/>
              </a:rPr>
              <a:t>Lorem</a:t>
            </a:r>
            <a:r>
              <a:rPr lang="nl-NL" sz="2000" b="1" dirty="0">
                <a:latin typeface="HK Grotesk"/>
              </a:rPr>
              <a:t> </a:t>
            </a:r>
            <a:r>
              <a:rPr lang="nl-NL" sz="2000" b="1" dirty="0" err="1">
                <a:latin typeface="HK Grotesk"/>
              </a:rPr>
              <a:t>Ipsum</a:t>
            </a:r>
            <a:br>
              <a:rPr lang="nl-NL" sz="2000" b="1" dirty="0">
                <a:latin typeface="HK Grotesk"/>
              </a:rPr>
            </a:br>
            <a:r>
              <a:rPr lang="nl-NL" sz="2000" dirty="0" err="1">
                <a:latin typeface="HK Grotesk"/>
              </a:rPr>
              <a:t>Suspendisse</a:t>
            </a:r>
            <a:r>
              <a:rPr lang="nl-NL" sz="2000" dirty="0">
                <a:latin typeface="HK Grotesk"/>
              </a:rPr>
              <a:t> </a:t>
            </a:r>
            <a:r>
              <a:rPr lang="nl-NL" sz="2000" dirty="0" err="1">
                <a:latin typeface="HK Grotesk"/>
              </a:rPr>
              <a:t>potenti</a:t>
            </a:r>
            <a:r>
              <a:rPr lang="nl-NL" sz="2000" dirty="0">
                <a:latin typeface="HK Grotesk"/>
              </a:rPr>
              <a:t>. </a:t>
            </a:r>
            <a:r>
              <a:rPr lang="nl-NL" sz="2000" dirty="0" err="1">
                <a:latin typeface="HK Grotesk"/>
              </a:rPr>
              <a:t>Maecenas</a:t>
            </a:r>
            <a:r>
              <a:rPr lang="nl-NL" sz="2000" dirty="0">
                <a:latin typeface="HK Grotesk"/>
              </a:rPr>
              <a:t> </a:t>
            </a:r>
            <a:r>
              <a:rPr lang="nl-NL" sz="2000" dirty="0" err="1">
                <a:latin typeface="HK Grotesk"/>
              </a:rPr>
              <a:t>id</a:t>
            </a:r>
            <a:r>
              <a:rPr lang="nl-NL" sz="2000" dirty="0">
                <a:latin typeface="HK Grotesk"/>
              </a:rPr>
              <a:t> </a:t>
            </a:r>
            <a:r>
              <a:rPr lang="nl-NL" sz="2000" dirty="0" err="1">
                <a:latin typeface="HK Grotesk"/>
              </a:rPr>
              <a:t>fringilla</a:t>
            </a:r>
            <a:r>
              <a:rPr lang="nl-NL" sz="2000" dirty="0">
                <a:latin typeface="HK Grotesk"/>
              </a:rPr>
              <a:t> </a:t>
            </a:r>
            <a:r>
              <a:rPr lang="nl-NL" sz="2000" dirty="0" err="1">
                <a:latin typeface="HK Grotesk"/>
              </a:rPr>
              <a:t>nisi</a:t>
            </a:r>
            <a:r>
              <a:rPr lang="nl-NL" sz="2000" dirty="0">
                <a:latin typeface="HK Grotesk"/>
              </a:rPr>
              <a:t>.</a:t>
            </a:r>
            <a:br>
              <a:rPr lang="nl-NL" sz="2000" dirty="0">
                <a:latin typeface="HK Grotesk"/>
              </a:rPr>
            </a:br>
            <a:endParaRPr lang="nl-NL" sz="2000" dirty="0">
              <a:latin typeface="HK Grotesk"/>
            </a:endParaRPr>
          </a:p>
          <a:p>
            <a:pPr lvl="0"/>
            <a:r>
              <a:rPr lang="nl-NL" sz="2000" b="1" dirty="0" err="1">
                <a:latin typeface="HK Grotesk"/>
              </a:rPr>
              <a:t>Lorem</a:t>
            </a:r>
            <a:r>
              <a:rPr lang="nl-NL" sz="2000" b="1" dirty="0">
                <a:latin typeface="HK Grotesk"/>
              </a:rPr>
              <a:t> </a:t>
            </a:r>
            <a:r>
              <a:rPr lang="nl-NL" sz="2000" b="1" dirty="0" err="1">
                <a:latin typeface="HK Grotesk"/>
              </a:rPr>
              <a:t>Ipsum</a:t>
            </a:r>
            <a:br>
              <a:rPr lang="nl-NL" sz="2000" b="1" dirty="0">
                <a:latin typeface="HK Grotesk"/>
              </a:rPr>
            </a:br>
            <a:r>
              <a:rPr lang="nl-NL" sz="2000" dirty="0" err="1">
                <a:latin typeface="HK Grotesk"/>
              </a:rPr>
              <a:t>Suspendisse</a:t>
            </a:r>
            <a:r>
              <a:rPr lang="nl-NL" sz="2000" dirty="0">
                <a:latin typeface="HK Grotesk"/>
              </a:rPr>
              <a:t> </a:t>
            </a:r>
            <a:r>
              <a:rPr lang="nl-NL" sz="2000" dirty="0" err="1">
                <a:latin typeface="HK Grotesk"/>
              </a:rPr>
              <a:t>potenti</a:t>
            </a:r>
            <a:r>
              <a:rPr lang="nl-NL" sz="2000" dirty="0">
                <a:latin typeface="HK Grotesk"/>
              </a:rPr>
              <a:t>. </a:t>
            </a:r>
            <a:r>
              <a:rPr lang="nl-NL" sz="2000" dirty="0" err="1">
                <a:latin typeface="HK Grotesk"/>
              </a:rPr>
              <a:t>Maecenas</a:t>
            </a:r>
            <a:r>
              <a:rPr lang="nl-NL" sz="2000" dirty="0">
                <a:latin typeface="HK Grotesk"/>
              </a:rPr>
              <a:t> </a:t>
            </a:r>
            <a:r>
              <a:rPr lang="nl-NL" sz="2000" dirty="0" err="1">
                <a:latin typeface="HK Grotesk"/>
              </a:rPr>
              <a:t>id</a:t>
            </a:r>
            <a:r>
              <a:rPr lang="nl-NL" sz="2000" dirty="0">
                <a:latin typeface="HK Grotesk"/>
              </a:rPr>
              <a:t> </a:t>
            </a:r>
            <a:r>
              <a:rPr lang="nl-NL" sz="2000" dirty="0" err="1">
                <a:latin typeface="HK Grotesk"/>
              </a:rPr>
              <a:t>fringilla</a:t>
            </a:r>
            <a:r>
              <a:rPr lang="nl-NL" sz="2000" dirty="0">
                <a:latin typeface="HK Grotesk"/>
              </a:rPr>
              <a:t> </a:t>
            </a:r>
            <a:r>
              <a:rPr lang="nl-NL" sz="2000" dirty="0" err="1">
                <a:latin typeface="HK Grotesk"/>
              </a:rPr>
              <a:t>nisi</a:t>
            </a:r>
            <a:r>
              <a:rPr lang="nl-NL" sz="2000" dirty="0">
                <a:latin typeface="HK Grotesk"/>
              </a:rPr>
              <a:t>.</a:t>
            </a:r>
          </a:p>
          <a:p>
            <a:pPr lvl="0"/>
            <a:endParaRPr lang="nl-NL" sz="2000" dirty="0">
              <a:latin typeface="HK Grotesk"/>
            </a:endParaRPr>
          </a:p>
          <a:p>
            <a:pPr lvl="0"/>
            <a:endParaRPr lang="nl-NL" sz="2000" dirty="0">
              <a:latin typeface="HK Grotesk"/>
            </a:endParaRPr>
          </a:p>
          <a:p>
            <a:pPr lvl="0"/>
            <a:endParaRPr lang="nl-NL" dirty="0"/>
          </a:p>
          <a:p>
            <a:pPr lvl="0"/>
            <a:endParaRPr lang="nl-NL" sz="2000" dirty="0">
              <a:latin typeface="HK Grotesk"/>
            </a:endParaRPr>
          </a:p>
          <a:p>
            <a:pPr lvl="0"/>
            <a:endParaRPr lang="nl-NL" dirty="0"/>
          </a:p>
        </p:txBody>
      </p:sp>
    </p:spTree>
    <p:extLst>
      <p:ext uri="{BB962C8B-B14F-4D97-AF65-F5344CB8AC3E}">
        <p14:creationId xmlns:p14="http://schemas.microsoft.com/office/powerpoint/2010/main" val="126267186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ood - leeg">
    <p:bg>
      <p:bgPr>
        <a:solidFill>
          <a:srgbClr val="FEEFED"/>
        </a:solidFill>
        <a:effectLst/>
      </p:bgPr>
    </p:bg>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424265A7-7ABF-5558-1EE9-96812E90E606}"/>
              </a:ext>
            </a:extLst>
          </p:cNvPr>
          <p:cNvSpPr>
            <a:spLocks noGrp="1"/>
          </p:cNvSpPr>
          <p:nvPr>
            <p:ph sz="quarter" idx="10" hasCustomPrompt="1"/>
          </p:nvPr>
        </p:nvSpPr>
        <p:spPr>
          <a:xfrm>
            <a:off x="655200" y="1607321"/>
            <a:ext cx="11160000" cy="770399"/>
          </a:xfrm>
        </p:spPr>
        <p:txBody>
          <a:bodyPr lIns="90000">
            <a:noAutofit/>
          </a:bodyPr>
          <a:lstStyle>
            <a:lvl1pPr marL="0" indent="0">
              <a:buNone/>
              <a:defRPr sz="2400" i="1">
                <a:latin typeface="HK Grotesk" pitchFamily="2" charset="77"/>
              </a:defRPr>
            </a:lvl1pPr>
            <a:lvl2pPr>
              <a:defRPr sz="2400" i="1">
                <a:latin typeface="HK Grotesk" pitchFamily="2" charset="77"/>
              </a:defRPr>
            </a:lvl2pPr>
            <a:lvl3pPr>
              <a:defRPr sz="2400" i="1">
                <a:latin typeface="HK Grotesk" pitchFamily="2" charset="77"/>
              </a:defRPr>
            </a:lvl3pPr>
            <a:lvl4pPr>
              <a:defRPr sz="2400" i="1">
                <a:latin typeface="HK Grotesk" pitchFamily="2" charset="77"/>
              </a:defRPr>
            </a:lvl4pPr>
            <a:lvl5pPr>
              <a:defRPr sz="2400" i="1">
                <a:latin typeface="HK Grotesk" pitchFamily="2" charset="77"/>
              </a:defRPr>
            </a:lvl5pPr>
          </a:lstStyle>
          <a:p>
            <a:pPr>
              <a:buClr>
                <a:srgbClr val="45AAC7"/>
              </a:buClr>
              <a:buSzPct val="120000"/>
            </a:pPr>
            <a:r>
              <a:rPr lang="nl-NL" sz="2400" i="1" dirty="0">
                <a:latin typeface="HK Grotesk"/>
              </a:rPr>
              <a:t>&lt; te gebruiken voor bijvoorbeeld grote foto’s of video’s, dan deze tekst verwijderen &gt;</a:t>
            </a:r>
          </a:p>
        </p:txBody>
      </p:sp>
      <p:sp>
        <p:nvSpPr>
          <p:cNvPr id="3" name="Titel 2">
            <a:extLst>
              <a:ext uri="{FF2B5EF4-FFF2-40B4-BE49-F238E27FC236}">
                <a16:creationId xmlns:a16="http://schemas.microsoft.com/office/drawing/2014/main" id="{C61C5493-9DB6-5757-5DFB-183D02EBF884}"/>
              </a:ext>
            </a:extLst>
          </p:cNvPr>
          <p:cNvSpPr>
            <a:spLocks noGrp="1"/>
          </p:cNvSpPr>
          <p:nvPr>
            <p:ph type="title" hasCustomPrompt="1"/>
          </p:nvPr>
        </p:nvSpPr>
        <p:spPr>
          <a:xfrm>
            <a:off x="655200" y="288000"/>
            <a:ext cx="6915600" cy="770400"/>
          </a:xfrm>
        </p:spPr>
        <p:txBody>
          <a:bodyPr lIns="90000"/>
          <a:lstStyle>
            <a:lvl1pPr>
              <a:defRPr>
                <a:solidFill>
                  <a:srgbClr val="E28080"/>
                </a:solidFill>
              </a:defRPr>
            </a:lvl1pPr>
          </a:lstStyle>
          <a:p>
            <a:r>
              <a:rPr lang="nl-NL" dirty="0"/>
              <a:t>Voorbeeld rood, leeg</a:t>
            </a:r>
          </a:p>
        </p:txBody>
      </p:sp>
    </p:spTree>
    <p:extLst>
      <p:ext uri="{BB962C8B-B14F-4D97-AF65-F5344CB8AC3E}">
        <p14:creationId xmlns:p14="http://schemas.microsoft.com/office/powerpoint/2010/main" val="55224783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el - 1 groot wit tekstvak">
    <p:bg>
      <p:bgPr>
        <a:solidFill>
          <a:srgbClr val="FCF8EA"/>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3D0B0BD4-146A-4253-DE95-F802621A94AE}"/>
              </a:ext>
            </a:extLst>
          </p:cNvPr>
          <p:cNvSpPr/>
          <p:nvPr userDrawn="1"/>
        </p:nvSpPr>
        <p:spPr>
          <a:xfrm>
            <a:off x="655200" y="1360495"/>
            <a:ext cx="11140760" cy="513643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800" b="1" dirty="0">
                <a:solidFill>
                  <a:srgbClr val="45AAC7"/>
                </a:solidFill>
                <a:latin typeface="Raleway" panose="020B0803030101060003" pitchFamily="34" charset="77"/>
              </a:rPr>
              <a:t> </a:t>
            </a:r>
          </a:p>
        </p:txBody>
      </p:sp>
      <p:sp>
        <p:nvSpPr>
          <p:cNvPr id="2" name="Titel 3">
            <a:extLst>
              <a:ext uri="{FF2B5EF4-FFF2-40B4-BE49-F238E27FC236}">
                <a16:creationId xmlns:a16="http://schemas.microsoft.com/office/drawing/2014/main" id="{AA8EC39C-6B75-2031-78E1-65BCD97864E3}"/>
              </a:ext>
            </a:extLst>
          </p:cNvPr>
          <p:cNvSpPr>
            <a:spLocks noGrp="1"/>
          </p:cNvSpPr>
          <p:nvPr>
            <p:ph type="title" hasCustomPrompt="1"/>
          </p:nvPr>
        </p:nvSpPr>
        <p:spPr>
          <a:xfrm>
            <a:off x="655200" y="288000"/>
            <a:ext cx="6915600" cy="770400"/>
          </a:xfrm>
        </p:spPr>
        <p:txBody>
          <a:bodyPr>
            <a:normAutofit/>
          </a:bodyPr>
          <a:lstStyle>
            <a:lvl1pPr>
              <a:defRPr sz="4400" b="1">
                <a:solidFill>
                  <a:srgbClr val="E3A659"/>
                </a:solidFill>
                <a:latin typeface="Raleway" panose="020B0803030101060003" pitchFamily="34" charset="77"/>
              </a:defRPr>
            </a:lvl1pPr>
          </a:lstStyle>
          <a:p>
            <a:r>
              <a:rPr lang="nl-NL" dirty="0"/>
              <a:t>Groot tekstvlak, enkel</a:t>
            </a:r>
          </a:p>
        </p:txBody>
      </p:sp>
      <p:sp>
        <p:nvSpPr>
          <p:cNvPr id="4" name="Tijdelijke aanduiding voor tekst 10">
            <a:extLst>
              <a:ext uri="{FF2B5EF4-FFF2-40B4-BE49-F238E27FC236}">
                <a16:creationId xmlns:a16="http://schemas.microsoft.com/office/drawing/2014/main" id="{FAF0D11A-0400-23AB-A1C0-C7AD29D6E542}"/>
              </a:ext>
            </a:extLst>
          </p:cNvPr>
          <p:cNvSpPr>
            <a:spLocks noGrp="1"/>
          </p:cNvSpPr>
          <p:nvPr>
            <p:ph type="body" sz="quarter" idx="10" hasCustomPrompt="1"/>
          </p:nvPr>
        </p:nvSpPr>
        <p:spPr>
          <a:xfrm>
            <a:off x="1220400" y="1872000"/>
            <a:ext cx="9936000" cy="4381200"/>
          </a:xfrm>
        </p:spPr>
        <p:txBody>
          <a:bodyPr lIns="90000">
            <a:normAutofit/>
          </a:bodyPr>
          <a:lstStyle>
            <a:lvl1pPr marL="342000" indent="-342000">
              <a:lnSpc>
                <a:spcPct val="100000"/>
              </a:lnSpc>
              <a:spcBef>
                <a:spcPct val="0"/>
              </a:spcBef>
              <a:buClr>
                <a:srgbClr val="E3A659"/>
              </a:buClr>
              <a:defRPr sz="2000" b="0" i="0">
                <a:latin typeface="HK Grotesk" pitchFamily="2" charset="77"/>
              </a:defRPr>
            </a:lvl1pPr>
            <a:lvl2pPr>
              <a:buClr>
                <a:srgbClr val="E28080"/>
              </a:buClr>
              <a:defRPr sz="2000">
                <a:latin typeface="HK Grotesk" pitchFamily="2" charset="77"/>
              </a:defRPr>
            </a:lvl2pPr>
            <a:lvl3pPr>
              <a:buClr>
                <a:srgbClr val="E28080"/>
              </a:buClr>
              <a:defRPr sz="2000">
                <a:latin typeface="HK Grotesk" pitchFamily="2" charset="77"/>
              </a:defRPr>
            </a:lvl3pPr>
            <a:lvl4pPr>
              <a:buClr>
                <a:srgbClr val="E28080"/>
              </a:buClr>
              <a:defRPr sz="2000">
                <a:latin typeface="HK Grotesk" pitchFamily="2" charset="77"/>
              </a:defRPr>
            </a:lvl4pPr>
            <a:lvl5pPr>
              <a:buClr>
                <a:srgbClr val="E28080"/>
              </a:buClr>
              <a:defRPr sz="2000">
                <a:latin typeface="HK Grotesk" pitchFamily="2" charset="77"/>
              </a:defRPr>
            </a:lvl5pPr>
          </a:lstStyle>
          <a:p>
            <a:pPr lvl="0"/>
            <a:r>
              <a:rPr lang="nl-NL" sz="2000" b="1" dirty="0" err="1">
                <a:latin typeface="HK Grotesk"/>
              </a:rPr>
              <a:t>Lorem</a:t>
            </a:r>
            <a:r>
              <a:rPr lang="nl-NL" sz="2000" b="1" dirty="0">
                <a:latin typeface="HK Grotesk"/>
              </a:rPr>
              <a:t> </a:t>
            </a:r>
            <a:r>
              <a:rPr lang="nl-NL" sz="2000" b="1" dirty="0" err="1">
                <a:latin typeface="HK Grotesk"/>
              </a:rPr>
              <a:t>Ipsum</a:t>
            </a:r>
            <a:br>
              <a:rPr lang="nl-NL" sz="2000" b="1" dirty="0">
                <a:latin typeface="HK Grotesk"/>
              </a:rPr>
            </a:br>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Nullam</a:t>
            </a:r>
            <a:r>
              <a:rPr lang="nl-NL" dirty="0"/>
              <a:t> dictum </a:t>
            </a:r>
            <a:r>
              <a:rPr lang="nl-NL" dirty="0" err="1"/>
              <a:t>felis</a:t>
            </a:r>
            <a:r>
              <a:rPr lang="nl-NL" dirty="0"/>
              <a:t> </a:t>
            </a:r>
            <a:r>
              <a:rPr lang="nl-NL" dirty="0" err="1"/>
              <a:t>eu</a:t>
            </a:r>
            <a:r>
              <a:rPr lang="nl-NL" dirty="0"/>
              <a:t> pede </a:t>
            </a:r>
            <a:r>
              <a:rPr lang="nl-NL" dirty="0" err="1"/>
              <a:t>mollis</a:t>
            </a:r>
            <a:r>
              <a:rPr lang="nl-NL" dirty="0"/>
              <a:t> </a:t>
            </a:r>
            <a:r>
              <a:rPr lang="nl-NL" dirty="0" err="1"/>
              <a:t>pretium</a:t>
            </a:r>
            <a:r>
              <a:rPr lang="nl-NL" dirty="0"/>
              <a:t>. Integer </a:t>
            </a:r>
            <a:r>
              <a:rPr lang="nl-NL" dirty="0" err="1"/>
              <a:t>tincidunt</a:t>
            </a:r>
            <a:r>
              <a:rPr lang="nl-NL" dirty="0"/>
              <a:t>. </a:t>
            </a:r>
            <a:r>
              <a:rPr lang="nl-NL" dirty="0" err="1"/>
              <a:t>Cras</a:t>
            </a:r>
            <a:r>
              <a:rPr lang="nl-NL" dirty="0"/>
              <a:t> </a:t>
            </a:r>
            <a:r>
              <a:rPr lang="nl-NL" dirty="0" err="1"/>
              <a:t>dapibus</a:t>
            </a:r>
            <a:r>
              <a:rPr lang="nl-NL" dirty="0"/>
              <a:t>. </a:t>
            </a:r>
            <a:r>
              <a:rPr lang="nl-NL" dirty="0" err="1"/>
              <a:t>Vivamus</a:t>
            </a:r>
            <a:r>
              <a:rPr lang="nl-NL" dirty="0"/>
              <a:t> </a:t>
            </a:r>
            <a:r>
              <a:rPr lang="nl-NL" dirty="0" err="1"/>
              <a:t>elementum</a:t>
            </a:r>
            <a:r>
              <a:rPr lang="nl-NL" dirty="0"/>
              <a:t> semper </a:t>
            </a:r>
            <a:r>
              <a:rPr lang="nl-NL" dirty="0" err="1"/>
              <a:t>nisi</a:t>
            </a:r>
            <a:r>
              <a:rPr lang="nl-NL" dirty="0"/>
              <a:t>. </a:t>
            </a:r>
            <a:r>
              <a:rPr lang="nl-NL" dirty="0" err="1"/>
              <a:t>Aenean</a:t>
            </a:r>
            <a:r>
              <a:rPr lang="nl-NL" dirty="0"/>
              <a:t> </a:t>
            </a:r>
            <a:r>
              <a:rPr lang="nl-NL" dirty="0" err="1"/>
              <a:t>vulputate</a:t>
            </a:r>
            <a:r>
              <a:rPr lang="nl-NL" dirty="0"/>
              <a:t> </a:t>
            </a:r>
            <a:r>
              <a:rPr lang="nl-NL" dirty="0" err="1"/>
              <a:t>eleifend</a:t>
            </a:r>
            <a:r>
              <a:rPr lang="nl-NL" dirty="0"/>
              <a:t> </a:t>
            </a:r>
            <a:r>
              <a:rPr lang="nl-NL" dirty="0" err="1"/>
              <a:t>tellus</a:t>
            </a:r>
            <a:endParaRPr lang="nl-NL" dirty="0"/>
          </a:p>
        </p:txBody>
      </p:sp>
    </p:spTree>
    <p:extLst>
      <p:ext uri="{BB962C8B-B14F-4D97-AF65-F5344CB8AC3E}">
        <p14:creationId xmlns:p14="http://schemas.microsoft.com/office/powerpoint/2010/main" val="283499830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el - 2 witte tekstvakken">
    <p:bg>
      <p:bgPr>
        <a:solidFill>
          <a:srgbClr val="FCF8EA"/>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3F66735-C791-6861-274C-D6AC5879AF4C}"/>
              </a:ext>
            </a:extLst>
          </p:cNvPr>
          <p:cNvSpPr/>
          <p:nvPr userDrawn="1"/>
        </p:nvSpPr>
        <p:spPr>
          <a:xfrm>
            <a:off x="405742" y="1202495"/>
            <a:ext cx="5452029" cy="536230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800" b="1" dirty="0">
                <a:solidFill>
                  <a:srgbClr val="45AAC7"/>
                </a:solidFill>
                <a:latin typeface="Raleway" panose="020B0803030101060003" pitchFamily="34" charset="77"/>
              </a:rPr>
              <a:t> </a:t>
            </a:r>
          </a:p>
        </p:txBody>
      </p:sp>
      <p:sp>
        <p:nvSpPr>
          <p:cNvPr id="3" name="Titel 3">
            <a:extLst>
              <a:ext uri="{FF2B5EF4-FFF2-40B4-BE49-F238E27FC236}">
                <a16:creationId xmlns:a16="http://schemas.microsoft.com/office/drawing/2014/main" id="{5D52833C-343C-59F9-016B-8CBF812180BD}"/>
              </a:ext>
            </a:extLst>
          </p:cNvPr>
          <p:cNvSpPr>
            <a:spLocks noGrp="1"/>
          </p:cNvSpPr>
          <p:nvPr>
            <p:ph type="title" hasCustomPrompt="1"/>
          </p:nvPr>
        </p:nvSpPr>
        <p:spPr>
          <a:xfrm>
            <a:off x="655200" y="288000"/>
            <a:ext cx="6915600" cy="770400"/>
          </a:xfrm>
        </p:spPr>
        <p:txBody>
          <a:bodyPr>
            <a:normAutofit/>
          </a:bodyPr>
          <a:lstStyle>
            <a:lvl1pPr>
              <a:defRPr sz="4400" b="1">
                <a:solidFill>
                  <a:srgbClr val="E3A659"/>
                </a:solidFill>
                <a:latin typeface="Raleway" panose="020B0803030101060003" pitchFamily="34" charset="77"/>
              </a:defRPr>
            </a:lvl1pPr>
          </a:lstStyle>
          <a:p>
            <a:r>
              <a:rPr lang="nl-NL" dirty="0"/>
              <a:t>Tekstvlakken, dubbel</a:t>
            </a:r>
          </a:p>
        </p:txBody>
      </p:sp>
      <p:sp>
        <p:nvSpPr>
          <p:cNvPr id="11" name="Tijdelijke aanduiding voor tekst 10">
            <a:extLst>
              <a:ext uri="{FF2B5EF4-FFF2-40B4-BE49-F238E27FC236}">
                <a16:creationId xmlns:a16="http://schemas.microsoft.com/office/drawing/2014/main" id="{1BD0650F-2CFC-70D8-069E-7E3C8D525BAA}"/>
              </a:ext>
            </a:extLst>
          </p:cNvPr>
          <p:cNvSpPr>
            <a:spLocks noGrp="1"/>
          </p:cNvSpPr>
          <p:nvPr>
            <p:ph type="body" sz="quarter" idx="10" hasCustomPrompt="1"/>
          </p:nvPr>
        </p:nvSpPr>
        <p:spPr>
          <a:xfrm>
            <a:off x="655199" y="1547997"/>
            <a:ext cx="4937093" cy="4667743"/>
          </a:xfrm>
        </p:spPr>
        <p:txBody>
          <a:bodyPr lIns="90000">
            <a:normAutofit/>
          </a:bodyPr>
          <a:lstStyle>
            <a:lvl1pPr marL="342000" indent="-342000">
              <a:lnSpc>
                <a:spcPct val="100000"/>
              </a:lnSpc>
              <a:spcBef>
                <a:spcPct val="0"/>
              </a:spcBef>
              <a:buClr>
                <a:srgbClr val="E3A659"/>
              </a:buClr>
              <a:defRPr sz="2000" b="0" i="0">
                <a:latin typeface="HK Grotesk" pitchFamily="2" charset="77"/>
              </a:defRPr>
            </a:lvl1pPr>
            <a:lvl2pPr>
              <a:buClr>
                <a:srgbClr val="E28080"/>
              </a:buClr>
              <a:defRPr sz="2000">
                <a:latin typeface="HK Grotesk" pitchFamily="2" charset="77"/>
              </a:defRPr>
            </a:lvl2pPr>
            <a:lvl3pPr>
              <a:buClr>
                <a:srgbClr val="E28080"/>
              </a:buClr>
              <a:defRPr sz="2000">
                <a:latin typeface="HK Grotesk" pitchFamily="2" charset="77"/>
              </a:defRPr>
            </a:lvl3pPr>
            <a:lvl4pPr>
              <a:buClr>
                <a:srgbClr val="E28080"/>
              </a:buClr>
              <a:defRPr sz="2000">
                <a:latin typeface="HK Grotesk" pitchFamily="2" charset="77"/>
              </a:defRPr>
            </a:lvl4pPr>
            <a:lvl5pPr>
              <a:buClr>
                <a:srgbClr val="E28080"/>
              </a:buClr>
              <a:defRPr sz="2000">
                <a:latin typeface="HK Grotesk" pitchFamily="2" charset="77"/>
              </a:defRPr>
            </a:lvl5pPr>
          </a:lstStyle>
          <a:p>
            <a:pPr lvl="0"/>
            <a:r>
              <a:rPr lang="nl-NL" sz="2000" b="1" dirty="0" err="1">
                <a:latin typeface="HK Grotesk"/>
              </a:rPr>
              <a:t>Lorem</a:t>
            </a:r>
            <a:r>
              <a:rPr lang="nl-NL" sz="2000" b="1" dirty="0">
                <a:latin typeface="HK Grotesk"/>
              </a:rPr>
              <a:t> </a:t>
            </a:r>
            <a:r>
              <a:rPr lang="nl-NL" sz="2000" b="1" dirty="0" err="1">
                <a:latin typeface="HK Grotesk"/>
              </a:rPr>
              <a:t>Ipsum</a:t>
            </a:r>
            <a:br>
              <a:rPr lang="nl-NL" sz="2000" b="1" dirty="0">
                <a:latin typeface="HK Grotesk"/>
              </a:rPr>
            </a:br>
            <a:r>
              <a:rPr lang="nl-NL" sz="2000" dirty="0" err="1">
                <a:latin typeface="HK Grotesk"/>
              </a:rPr>
              <a:t>Suspendisse</a:t>
            </a:r>
            <a:r>
              <a:rPr lang="nl-NL" sz="2000" dirty="0">
                <a:latin typeface="HK Grotesk"/>
              </a:rPr>
              <a:t> </a:t>
            </a:r>
            <a:r>
              <a:rPr lang="nl-NL" sz="2000" dirty="0" err="1">
                <a:latin typeface="HK Grotesk"/>
              </a:rPr>
              <a:t>potenti</a:t>
            </a:r>
            <a:r>
              <a:rPr lang="nl-NL" sz="2000" dirty="0">
                <a:latin typeface="HK Grotesk"/>
              </a:rPr>
              <a:t>. </a:t>
            </a:r>
            <a:r>
              <a:rPr lang="nl-NL" sz="2000" dirty="0" err="1">
                <a:latin typeface="HK Grotesk"/>
              </a:rPr>
              <a:t>Maecenas</a:t>
            </a:r>
            <a:r>
              <a:rPr lang="nl-NL" sz="2000" dirty="0">
                <a:latin typeface="HK Grotesk"/>
              </a:rPr>
              <a:t> </a:t>
            </a:r>
            <a:r>
              <a:rPr lang="nl-NL" sz="2000" dirty="0" err="1">
                <a:latin typeface="HK Grotesk"/>
              </a:rPr>
              <a:t>id</a:t>
            </a:r>
            <a:r>
              <a:rPr lang="nl-NL" sz="2000" dirty="0">
                <a:latin typeface="HK Grotesk"/>
              </a:rPr>
              <a:t> </a:t>
            </a:r>
            <a:r>
              <a:rPr lang="nl-NL" sz="2000" dirty="0" err="1">
                <a:latin typeface="HK Grotesk"/>
              </a:rPr>
              <a:t>fringilla</a:t>
            </a:r>
            <a:r>
              <a:rPr lang="nl-NL" sz="2000" dirty="0">
                <a:latin typeface="HK Grotesk"/>
              </a:rPr>
              <a:t> </a:t>
            </a:r>
            <a:r>
              <a:rPr lang="nl-NL" sz="2000" dirty="0" err="1">
                <a:latin typeface="HK Grotesk"/>
              </a:rPr>
              <a:t>nisi</a:t>
            </a:r>
            <a:r>
              <a:rPr lang="nl-NL" sz="2000" dirty="0">
                <a:latin typeface="HK Grotesk"/>
              </a:rPr>
              <a:t>.</a:t>
            </a:r>
            <a:br>
              <a:rPr lang="nl-NL" sz="2000" dirty="0">
                <a:latin typeface="HK Grotesk"/>
              </a:rPr>
            </a:br>
            <a:endParaRPr lang="nl-NL" sz="2000" dirty="0">
              <a:latin typeface="HK Grotesk"/>
            </a:endParaRPr>
          </a:p>
          <a:p>
            <a:pPr lvl="0"/>
            <a:r>
              <a:rPr lang="nl-NL" sz="2000" b="1" dirty="0" err="1">
                <a:latin typeface="HK Grotesk"/>
              </a:rPr>
              <a:t>Lorem</a:t>
            </a:r>
            <a:r>
              <a:rPr lang="nl-NL" sz="2000" b="1" dirty="0">
                <a:latin typeface="HK Grotesk"/>
              </a:rPr>
              <a:t> </a:t>
            </a:r>
            <a:r>
              <a:rPr lang="nl-NL" sz="2000" b="1" dirty="0" err="1">
                <a:latin typeface="HK Grotesk"/>
              </a:rPr>
              <a:t>Ipsum</a:t>
            </a:r>
            <a:br>
              <a:rPr lang="nl-NL" sz="2000" b="1" dirty="0">
                <a:latin typeface="HK Grotesk"/>
              </a:rPr>
            </a:br>
            <a:r>
              <a:rPr lang="nl-NL" sz="2000" dirty="0" err="1">
                <a:latin typeface="HK Grotesk"/>
              </a:rPr>
              <a:t>Suspendisse</a:t>
            </a:r>
            <a:r>
              <a:rPr lang="nl-NL" sz="2000" dirty="0">
                <a:latin typeface="HK Grotesk"/>
              </a:rPr>
              <a:t> </a:t>
            </a:r>
            <a:r>
              <a:rPr lang="nl-NL" sz="2000" dirty="0" err="1">
                <a:latin typeface="HK Grotesk"/>
              </a:rPr>
              <a:t>potenti</a:t>
            </a:r>
            <a:r>
              <a:rPr lang="nl-NL" sz="2000" dirty="0">
                <a:latin typeface="HK Grotesk"/>
              </a:rPr>
              <a:t>. </a:t>
            </a:r>
            <a:r>
              <a:rPr lang="nl-NL" sz="2000" dirty="0" err="1">
                <a:latin typeface="HK Grotesk"/>
              </a:rPr>
              <a:t>Maecenas</a:t>
            </a:r>
            <a:r>
              <a:rPr lang="nl-NL" sz="2000" dirty="0">
                <a:latin typeface="HK Grotesk"/>
              </a:rPr>
              <a:t> </a:t>
            </a:r>
            <a:r>
              <a:rPr lang="nl-NL" sz="2000" dirty="0" err="1">
                <a:latin typeface="HK Grotesk"/>
              </a:rPr>
              <a:t>id</a:t>
            </a:r>
            <a:r>
              <a:rPr lang="nl-NL" sz="2000" dirty="0">
                <a:latin typeface="HK Grotesk"/>
              </a:rPr>
              <a:t> </a:t>
            </a:r>
            <a:r>
              <a:rPr lang="nl-NL" sz="2000" dirty="0" err="1">
                <a:latin typeface="HK Grotesk"/>
              </a:rPr>
              <a:t>fringilla</a:t>
            </a:r>
            <a:r>
              <a:rPr lang="nl-NL" sz="2000" dirty="0">
                <a:latin typeface="HK Grotesk"/>
              </a:rPr>
              <a:t> </a:t>
            </a:r>
            <a:r>
              <a:rPr lang="nl-NL" sz="2000" dirty="0" err="1">
                <a:latin typeface="HK Grotesk"/>
              </a:rPr>
              <a:t>nisi</a:t>
            </a:r>
            <a:r>
              <a:rPr lang="nl-NL" sz="2000" dirty="0">
                <a:latin typeface="HK Grotesk"/>
              </a:rPr>
              <a:t>.</a:t>
            </a:r>
          </a:p>
          <a:p>
            <a:pPr lvl="0"/>
            <a:endParaRPr lang="nl-NL" sz="2000" dirty="0">
              <a:latin typeface="HK Grotesk"/>
            </a:endParaRPr>
          </a:p>
          <a:p>
            <a:pPr lvl="0"/>
            <a:endParaRPr lang="nl-NL" sz="2000" dirty="0">
              <a:latin typeface="HK Grotesk"/>
            </a:endParaRPr>
          </a:p>
          <a:p>
            <a:pPr lvl="0"/>
            <a:endParaRPr lang="nl-NL" dirty="0"/>
          </a:p>
          <a:p>
            <a:pPr lvl="0"/>
            <a:endParaRPr lang="nl-NL" sz="2000" dirty="0">
              <a:latin typeface="HK Grotesk"/>
            </a:endParaRPr>
          </a:p>
          <a:p>
            <a:pPr lvl="0"/>
            <a:endParaRPr lang="nl-NL" dirty="0"/>
          </a:p>
        </p:txBody>
      </p:sp>
      <p:sp>
        <p:nvSpPr>
          <p:cNvPr id="4" name="Rechthoek 3">
            <a:extLst>
              <a:ext uri="{FF2B5EF4-FFF2-40B4-BE49-F238E27FC236}">
                <a16:creationId xmlns:a16="http://schemas.microsoft.com/office/drawing/2014/main" id="{E9D00629-E1B5-847D-AF3B-B6848CF414CD}"/>
              </a:ext>
            </a:extLst>
          </p:cNvPr>
          <p:cNvSpPr/>
          <p:nvPr userDrawn="1"/>
        </p:nvSpPr>
        <p:spPr>
          <a:xfrm>
            <a:off x="6334229" y="1200716"/>
            <a:ext cx="5452029" cy="536230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800" b="1" dirty="0">
                <a:solidFill>
                  <a:srgbClr val="45AAC7"/>
                </a:solidFill>
                <a:latin typeface="Raleway" panose="020B0803030101060003" pitchFamily="34" charset="77"/>
              </a:rPr>
              <a:t> </a:t>
            </a:r>
          </a:p>
        </p:txBody>
      </p:sp>
      <p:sp>
        <p:nvSpPr>
          <p:cNvPr id="5" name="Tijdelijke aanduiding voor tekst 10">
            <a:extLst>
              <a:ext uri="{FF2B5EF4-FFF2-40B4-BE49-F238E27FC236}">
                <a16:creationId xmlns:a16="http://schemas.microsoft.com/office/drawing/2014/main" id="{01409191-B6B8-D3AD-C00F-D32B027CAC15}"/>
              </a:ext>
            </a:extLst>
          </p:cNvPr>
          <p:cNvSpPr>
            <a:spLocks noGrp="1"/>
          </p:cNvSpPr>
          <p:nvPr>
            <p:ph type="body" sz="quarter" idx="11" hasCustomPrompt="1"/>
          </p:nvPr>
        </p:nvSpPr>
        <p:spPr>
          <a:xfrm>
            <a:off x="6591697" y="1547997"/>
            <a:ext cx="4937092" cy="4667743"/>
          </a:xfrm>
        </p:spPr>
        <p:txBody>
          <a:bodyPr lIns="90000">
            <a:normAutofit/>
          </a:bodyPr>
          <a:lstStyle>
            <a:lvl1pPr marL="342000" indent="-342000">
              <a:lnSpc>
                <a:spcPct val="100000"/>
              </a:lnSpc>
              <a:spcBef>
                <a:spcPct val="0"/>
              </a:spcBef>
              <a:buClr>
                <a:srgbClr val="E3A659"/>
              </a:buClr>
              <a:defRPr sz="2000" b="0" i="0">
                <a:latin typeface="HK Grotesk" pitchFamily="2" charset="77"/>
              </a:defRPr>
            </a:lvl1pPr>
            <a:lvl2pPr>
              <a:buClr>
                <a:srgbClr val="E28080"/>
              </a:buClr>
              <a:defRPr sz="2000">
                <a:latin typeface="HK Grotesk" pitchFamily="2" charset="77"/>
              </a:defRPr>
            </a:lvl2pPr>
            <a:lvl3pPr>
              <a:buClr>
                <a:srgbClr val="E28080"/>
              </a:buClr>
              <a:defRPr sz="2000">
                <a:latin typeface="HK Grotesk" pitchFamily="2" charset="77"/>
              </a:defRPr>
            </a:lvl3pPr>
            <a:lvl4pPr>
              <a:buClr>
                <a:srgbClr val="E28080"/>
              </a:buClr>
              <a:defRPr sz="2000">
                <a:latin typeface="HK Grotesk" pitchFamily="2" charset="77"/>
              </a:defRPr>
            </a:lvl4pPr>
            <a:lvl5pPr>
              <a:buClr>
                <a:srgbClr val="E28080"/>
              </a:buClr>
              <a:defRPr sz="2000">
                <a:latin typeface="HK Grotesk" pitchFamily="2" charset="77"/>
              </a:defRPr>
            </a:lvl5pPr>
          </a:lstStyle>
          <a:p>
            <a:pPr lvl="0"/>
            <a:r>
              <a:rPr lang="nl-NL" sz="2000" b="1" dirty="0" err="1">
                <a:latin typeface="HK Grotesk"/>
              </a:rPr>
              <a:t>Lorem</a:t>
            </a:r>
            <a:r>
              <a:rPr lang="nl-NL" sz="2000" b="1" dirty="0">
                <a:latin typeface="HK Grotesk"/>
              </a:rPr>
              <a:t> </a:t>
            </a:r>
            <a:r>
              <a:rPr lang="nl-NL" sz="2000" b="1" dirty="0" err="1">
                <a:latin typeface="HK Grotesk"/>
              </a:rPr>
              <a:t>Ipsum</a:t>
            </a:r>
            <a:br>
              <a:rPr lang="nl-NL" sz="2000" b="1" dirty="0">
                <a:latin typeface="HK Grotesk"/>
              </a:rPr>
            </a:br>
            <a:r>
              <a:rPr lang="nl-NL" sz="2000" dirty="0" err="1">
                <a:latin typeface="HK Grotesk"/>
              </a:rPr>
              <a:t>Suspendisse</a:t>
            </a:r>
            <a:r>
              <a:rPr lang="nl-NL" sz="2000" dirty="0">
                <a:latin typeface="HK Grotesk"/>
              </a:rPr>
              <a:t> </a:t>
            </a:r>
            <a:r>
              <a:rPr lang="nl-NL" sz="2000" dirty="0" err="1">
                <a:latin typeface="HK Grotesk"/>
              </a:rPr>
              <a:t>potenti</a:t>
            </a:r>
            <a:r>
              <a:rPr lang="nl-NL" sz="2000" dirty="0">
                <a:latin typeface="HK Grotesk"/>
              </a:rPr>
              <a:t>. </a:t>
            </a:r>
            <a:r>
              <a:rPr lang="nl-NL" sz="2000" dirty="0" err="1">
                <a:latin typeface="HK Grotesk"/>
              </a:rPr>
              <a:t>Maecenas</a:t>
            </a:r>
            <a:r>
              <a:rPr lang="nl-NL" sz="2000" dirty="0">
                <a:latin typeface="HK Grotesk"/>
              </a:rPr>
              <a:t> </a:t>
            </a:r>
            <a:r>
              <a:rPr lang="nl-NL" sz="2000" dirty="0" err="1">
                <a:latin typeface="HK Grotesk"/>
              </a:rPr>
              <a:t>id</a:t>
            </a:r>
            <a:r>
              <a:rPr lang="nl-NL" sz="2000" dirty="0">
                <a:latin typeface="HK Grotesk"/>
              </a:rPr>
              <a:t> </a:t>
            </a:r>
            <a:r>
              <a:rPr lang="nl-NL" sz="2000" dirty="0" err="1">
                <a:latin typeface="HK Grotesk"/>
              </a:rPr>
              <a:t>fringilla</a:t>
            </a:r>
            <a:r>
              <a:rPr lang="nl-NL" sz="2000" dirty="0">
                <a:latin typeface="HK Grotesk"/>
              </a:rPr>
              <a:t> </a:t>
            </a:r>
            <a:r>
              <a:rPr lang="nl-NL" sz="2000" dirty="0" err="1">
                <a:latin typeface="HK Grotesk"/>
              </a:rPr>
              <a:t>nisi</a:t>
            </a:r>
            <a:r>
              <a:rPr lang="nl-NL" sz="2000" dirty="0">
                <a:latin typeface="HK Grotesk"/>
              </a:rPr>
              <a:t>.</a:t>
            </a:r>
            <a:br>
              <a:rPr lang="nl-NL" sz="2000" dirty="0">
                <a:latin typeface="HK Grotesk"/>
              </a:rPr>
            </a:br>
            <a:endParaRPr lang="nl-NL" sz="2000" dirty="0">
              <a:latin typeface="HK Grotesk"/>
            </a:endParaRPr>
          </a:p>
          <a:p>
            <a:pPr lvl="0"/>
            <a:r>
              <a:rPr lang="nl-NL" sz="2000" b="1" dirty="0" err="1">
                <a:latin typeface="HK Grotesk"/>
              </a:rPr>
              <a:t>Lorem</a:t>
            </a:r>
            <a:r>
              <a:rPr lang="nl-NL" sz="2000" b="1" dirty="0">
                <a:latin typeface="HK Grotesk"/>
              </a:rPr>
              <a:t> </a:t>
            </a:r>
            <a:r>
              <a:rPr lang="nl-NL" sz="2000" b="1" dirty="0" err="1">
                <a:latin typeface="HK Grotesk"/>
              </a:rPr>
              <a:t>Ipsum</a:t>
            </a:r>
            <a:br>
              <a:rPr lang="nl-NL" sz="2000" b="1" dirty="0">
                <a:latin typeface="HK Grotesk"/>
              </a:rPr>
            </a:br>
            <a:r>
              <a:rPr lang="nl-NL" sz="2000" dirty="0" err="1">
                <a:latin typeface="HK Grotesk"/>
              </a:rPr>
              <a:t>Suspendisse</a:t>
            </a:r>
            <a:r>
              <a:rPr lang="nl-NL" sz="2000" dirty="0">
                <a:latin typeface="HK Grotesk"/>
              </a:rPr>
              <a:t> </a:t>
            </a:r>
            <a:r>
              <a:rPr lang="nl-NL" sz="2000" dirty="0" err="1">
                <a:latin typeface="HK Grotesk"/>
              </a:rPr>
              <a:t>potenti</a:t>
            </a:r>
            <a:r>
              <a:rPr lang="nl-NL" sz="2000" dirty="0">
                <a:latin typeface="HK Grotesk"/>
              </a:rPr>
              <a:t>. </a:t>
            </a:r>
            <a:r>
              <a:rPr lang="nl-NL" sz="2000" dirty="0" err="1">
                <a:latin typeface="HK Grotesk"/>
              </a:rPr>
              <a:t>Maecenas</a:t>
            </a:r>
            <a:r>
              <a:rPr lang="nl-NL" sz="2000" dirty="0">
                <a:latin typeface="HK Grotesk"/>
              </a:rPr>
              <a:t> </a:t>
            </a:r>
            <a:r>
              <a:rPr lang="nl-NL" sz="2000" dirty="0" err="1">
                <a:latin typeface="HK Grotesk"/>
              </a:rPr>
              <a:t>id</a:t>
            </a:r>
            <a:r>
              <a:rPr lang="nl-NL" sz="2000" dirty="0">
                <a:latin typeface="HK Grotesk"/>
              </a:rPr>
              <a:t> </a:t>
            </a:r>
            <a:r>
              <a:rPr lang="nl-NL" sz="2000" dirty="0" err="1">
                <a:latin typeface="HK Grotesk"/>
              </a:rPr>
              <a:t>fringilla</a:t>
            </a:r>
            <a:r>
              <a:rPr lang="nl-NL" sz="2000" dirty="0">
                <a:latin typeface="HK Grotesk"/>
              </a:rPr>
              <a:t> </a:t>
            </a:r>
            <a:r>
              <a:rPr lang="nl-NL" sz="2000" dirty="0" err="1">
                <a:latin typeface="HK Grotesk"/>
              </a:rPr>
              <a:t>nisi</a:t>
            </a:r>
            <a:r>
              <a:rPr lang="nl-NL" sz="2000" dirty="0">
                <a:latin typeface="HK Grotesk"/>
              </a:rPr>
              <a:t>.</a:t>
            </a:r>
          </a:p>
          <a:p>
            <a:pPr lvl="0"/>
            <a:endParaRPr lang="nl-NL" sz="2000" dirty="0">
              <a:latin typeface="HK Grotesk"/>
            </a:endParaRPr>
          </a:p>
          <a:p>
            <a:pPr lvl="0"/>
            <a:endParaRPr lang="nl-NL" sz="2000" dirty="0">
              <a:latin typeface="HK Grotesk"/>
            </a:endParaRPr>
          </a:p>
          <a:p>
            <a:pPr lvl="0"/>
            <a:endParaRPr lang="nl-NL" dirty="0"/>
          </a:p>
          <a:p>
            <a:pPr lvl="0"/>
            <a:endParaRPr lang="nl-NL" sz="2000" dirty="0">
              <a:latin typeface="HK Grotesk"/>
            </a:endParaRPr>
          </a:p>
          <a:p>
            <a:pPr lvl="0"/>
            <a:endParaRPr lang="nl-NL" dirty="0"/>
          </a:p>
        </p:txBody>
      </p:sp>
    </p:spTree>
    <p:extLst>
      <p:ext uri="{BB962C8B-B14F-4D97-AF65-F5344CB8AC3E}">
        <p14:creationId xmlns:p14="http://schemas.microsoft.com/office/powerpoint/2010/main" val="390956888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el - leeg">
    <p:bg>
      <p:bgPr>
        <a:solidFill>
          <a:srgbClr val="FCF8EA"/>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F827859-9F42-84B6-C415-B60A7EBCAEFA}"/>
              </a:ext>
            </a:extLst>
          </p:cNvPr>
          <p:cNvSpPr>
            <a:spLocks noGrp="1"/>
          </p:cNvSpPr>
          <p:nvPr>
            <p:ph type="title" hasCustomPrompt="1"/>
          </p:nvPr>
        </p:nvSpPr>
        <p:spPr>
          <a:xfrm>
            <a:off x="655200" y="288000"/>
            <a:ext cx="6915600" cy="770400"/>
          </a:xfrm>
        </p:spPr>
        <p:txBody>
          <a:bodyPr>
            <a:normAutofit/>
          </a:bodyPr>
          <a:lstStyle>
            <a:lvl1pPr>
              <a:defRPr sz="4400" b="1">
                <a:solidFill>
                  <a:srgbClr val="E3A659"/>
                </a:solidFill>
                <a:latin typeface="Raleway" panose="020B0803030101060003" pitchFamily="34" charset="77"/>
              </a:defRPr>
            </a:lvl1pPr>
          </a:lstStyle>
          <a:p>
            <a:r>
              <a:rPr lang="nl-NL" dirty="0"/>
              <a:t>Voorbeeld geel, leeg</a:t>
            </a:r>
            <a:endParaRPr lang="nl-NL" sz="4400" b="1" dirty="0">
              <a:solidFill>
                <a:srgbClr val="E3A659"/>
              </a:solidFill>
              <a:latin typeface="Raleway" panose="020B0803030101060003" pitchFamily="34" charset="77"/>
            </a:endParaRPr>
          </a:p>
        </p:txBody>
      </p:sp>
      <p:sp>
        <p:nvSpPr>
          <p:cNvPr id="7" name="Tijdelijke aanduiding voor inhoud 6">
            <a:extLst>
              <a:ext uri="{FF2B5EF4-FFF2-40B4-BE49-F238E27FC236}">
                <a16:creationId xmlns:a16="http://schemas.microsoft.com/office/drawing/2014/main" id="{424265A7-7ABF-5558-1EE9-96812E90E606}"/>
              </a:ext>
            </a:extLst>
          </p:cNvPr>
          <p:cNvSpPr>
            <a:spLocks noGrp="1"/>
          </p:cNvSpPr>
          <p:nvPr>
            <p:ph sz="quarter" idx="10" hasCustomPrompt="1"/>
          </p:nvPr>
        </p:nvSpPr>
        <p:spPr>
          <a:xfrm>
            <a:off x="655200" y="1607321"/>
            <a:ext cx="11160000" cy="770399"/>
          </a:xfrm>
        </p:spPr>
        <p:txBody>
          <a:bodyPr lIns="90000">
            <a:noAutofit/>
          </a:bodyPr>
          <a:lstStyle>
            <a:lvl1pPr marL="0" indent="0">
              <a:buNone/>
              <a:defRPr sz="2400" i="1">
                <a:latin typeface="HK Grotesk" pitchFamily="2" charset="77"/>
              </a:defRPr>
            </a:lvl1pPr>
            <a:lvl2pPr>
              <a:defRPr sz="2400" i="1">
                <a:latin typeface="HK Grotesk" pitchFamily="2" charset="77"/>
              </a:defRPr>
            </a:lvl2pPr>
            <a:lvl3pPr>
              <a:defRPr sz="2400" i="1">
                <a:latin typeface="HK Grotesk" pitchFamily="2" charset="77"/>
              </a:defRPr>
            </a:lvl3pPr>
            <a:lvl4pPr>
              <a:defRPr sz="2400" i="1">
                <a:latin typeface="HK Grotesk" pitchFamily="2" charset="77"/>
              </a:defRPr>
            </a:lvl4pPr>
            <a:lvl5pPr>
              <a:defRPr sz="2400" i="1">
                <a:latin typeface="HK Grotesk" pitchFamily="2" charset="77"/>
              </a:defRPr>
            </a:lvl5pPr>
          </a:lstStyle>
          <a:p>
            <a:pPr>
              <a:buClr>
                <a:srgbClr val="45AAC7"/>
              </a:buClr>
              <a:buSzPct val="120000"/>
            </a:pPr>
            <a:r>
              <a:rPr lang="nl-NL" sz="2400" i="1" dirty="0">
                <a:latin typeface="HK Grotesk"/>
              </a:rPr>
              <a:t>&lt; te gebruiken voor bijvoorbeeld grote foto’s of video’s, dan deze tekst verwijderen &gt;</a:t>
            </a:r>
          </a:p>
        </p:txBody>
      </p:sp>
    </p:spTree>
    <p:extLst>
      <p:ext uri="{BB962C8B-B14F-4D97-AF65-F5344CB8AC3E}">
        <p14:creationId xmlns:p14="http://schemas.microsoft.com/office/powerpoint/2010/main" val="260133859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F9F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a:t>
            </a:r>
            <a:r>
              <a:rPr lang="nl-NL"/>
              <a:t>te bewerken</a:t>
            </a:r>
            <a:endParaRPr lang="nl-NL"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a:t>Vijfde niveau</a:t>
            </a:r>
            <a:endParaRPr lang="nl-NL" dirty="0"/>
          </a:p>
        </p:txBody>
      </p:sp>
      <p:sp>
        <p:nvSpPr>
          <p:cNvPr id="10" name="Tijdelijke aanduiding voor dianummer 6">
            <a:extLst>
              <a:ext uri="{FF2B5EF4-FFF2-40B4-BE49-F238E27FC236}">
                <a16:creationId xmlns:a16="http://schemas.microsoft.com/office/drawing/2014/main" id="{CEF54150-6F21-2372-D5CF-51AE48A264FA}"/>
              </a:ext>
            </a:extLst>
          </p:cNvPr>
          <p:cNvSpPr txBox="1"/>
          <p:nvPr userDrawn="1"/>
        </p:nvSpPr>
        <p:spPr>
          <a:xfrm>
            <a:off x="120444" y="6577985"/>
            <a:ext cx="459270" cy="252017"/>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A86D169-CA47-B942-A2E8-6309A3B5583B}" type="slidenum">
              <a:rPr lang="nl-NL" sz="1100" smtClean="0">
                <a:solidFill>
                  <a:schemeClr val="tx1">
                    <a:lumMod val="50000"/>
                    <a:lumOff val="50000"/>
                  </a:schemeClr>
                </a:solidFill>
              </a:rPr>
              <a:pPr algn="ctr"/>
              <a:t>‹nr.›</a:t>
            </a:fld>
            <a:endParaRPr lang="nl-NL" sz="1100" dirty="0">
              <a:solidFill>
                <a:schemeClr val="tx1">
                  <a:lumMod val="50000"/>
                  <a:lumOff val="50000"/>
                </a:schemeClr>
              </a:solidFill>
            </a:endParaRPr>
          </a:p>
        </p:txBody>
      </p:sp>
      <p:pic>
        <p:nvPicPr>
          <p:cNvPr id="5" name="Afbeelding 4" descr="Afbeelding met Lettertype, Graphics, schermopname, grafische vormgeving&#10;&#10;Automatisch gegenereerde beschrijving">
            <a:extLst>
              <a:ext uri="{FF2B5EF4-FFF2-40B4-BE49-F238E27FC236}">
                <a16:creationId xmlns:a16="http://schemas.microsoft.com/office/drawing/2014/main" id="{9B34B17A-F453-0FCC-7C26-514198280C4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239829" y="-53901"/>
            <a:ext cx="2034721" cy="1017361"/>
          </a:xfrm>
          <a:prstGeom prst="rect">
            <a:avLst/>
          </a:prstGeom>
        </p:spPr>
      </p:pic>
    </p:spTree>
    <p:extLst>
      <p:ext uri="{BB962C8B-B14F-4D97-AF65-F5344CB8AC3E}">
        <p14:creationId xmlns:p14="http://schemas.microsoft.com/office/powerpoint/2010/main" val="964963106"/>
      </p:ext>
    </p:extLst>
  </p:cSld>
  <p:clrMap bg1="lt1" tx1="dk1" bg2="lt2" tx2="dk2" accent1="accent1" accent2="accent2" accent3="accent3" accent4="accent4" accent5="accent5" accent6="accent6" hlink="hlink" folHlink="folHlink"/>
  <p:sldLayoutIdLst>
    <p:sldLayoutId id="2147483684" r:id="rId1"/>
    <p:sldLayoutId id="2147483688" r:id="rId2"/>
    <p:sldLayoutId id="2147483702" r:id="rId3"/>
    <p:sldLayoutId id="2147483685" r:id="rId4"/>
    <p:sldLayoutId id="2147483698" r:id="rId5"/>
    <p:sldLayoutId id="2147483703" r:id="rId6"/>
    <p:sldLayoutId id="2147483687" r:id="rId7"/>
    <p:sldLayoutId id="2147483700" r:id="rId8"/>
    <p:sldLayoutId id="2147483701" r:id="rId9"/>
    <p:sldLayoutId id="2147483686" r:id="rId10"/>
    <p:sldLayoutId id="2147483699" r:id="rId11"/>
    <p:sldLayoutId id="2147483704" r:id="rId12"/>
    <p:sldLayoutId id="2147483705" r:id="rId13"/>
    <p:sldLayoutId id="2147483674" r:id="rId14"/>
    <p:sldLayoutId id="2147483673" r:id="rId15"/>
  </p:sldLayoutIdLst>
  <p:transition/>
  <p:hf hdr="0" ftr="0"/>
  <p:txStyles>
    <p:titleStyle>
      <a:lvl1pPr algn="l" defTabSz="914400" rtl="0" eaLnBrk="1" latinLnBrk="0" hangingPunct="1">
        <a:lnSpc>
          <a:spcPct val="90000"/>
        </a:lnSpc>
        <a:spcBef>
          <a:spcPct val="0"/>
        </a:spcBef>
        <a:buNone/>
        <a:defRPr sz="4400" b="1" kern="1200">
          <a:solidFill>
            <a:srgbClr val="45AAC7"/>
          </a:solidFill>
          <a:latin typeface="Raleway" panose="020B080303010106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HK Grotesk" pitchFamily="2" charset="77"/>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HK Grotesk" pitchFamily="2" charset="77"/>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HK Grotesk" pitchFamily="2" charset="77"/>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HK Grotesk" pitchFamily="2" charset="77"/>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5.emf"/><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FED"/>
        </a:solidFill>
        <a:effectLst/>
      </p:bgPr>
    </p:bg>
    <p:spTree>
      <p:nvGrpSpPr>
        <p:cNvPr id="1" name=""/>
        <p:cNvGrpSpPr/>
        <p:nvPr/>
      </p:nvGrpSpPr>
      <p:grpSpPr>
        <a:xfrm>
          <a:off x="0" y="0"/>
          <a:ext cx="0" cy="0"/>
          <a:chOff x="0" y="0"/>
          <a:chExt cx="0" cy="0"/>
        </a:xfrm>
      </p:grpSpPr>
      <p:pic>
        <p:nvPicPr>
          <p:cNvPr id="8" name="Afbeelding 7" descr="Persoon die op pijl staat">
            <a:extLst>
              <a:ext uri="{FF2B5EF4-FFF2-40B4-BE49-F238E27FC236}">
                <a16:creationId xmlns:a16="http://schemas.microsoft.com/office/drawing/2014/main" id="{2082A121-4E99-86F8-3033-6E759E6E492B}"/>
              </a:ext>
            </a:extLst>
          </p:cNvPr>
          <p:cNvPicPr>
            <a:picLocks noChangeAspect="1"/>
          </p:cNvPicPr>
          <p:nvPr/>
        </p:nvPicPr>
        <p:blipFill>
          <a:blip r:embed="rId3"/>
          <a:srcRect/>
          <a:stretch/>
        </p:blipFill>
        <p:spPr>
          <a:xfrm>
            <a:off x="5437366" y="1603750"/>
            <a:ext cx="6322423" cy="4214948"/>
          </a:xfrm>
          <a:prstGeom prst="rect">
            <a:avLst/>
          </a:prstGeom>
        </p:spPr>
      </p:pic>
      <p:sp>
        <p:nvSpPr>
          <p:cNvPr id="10" name="Rechthoek 9">
            <a:extLst>
              <a:ext uri="{FF2B5EF4-FFF2-40B4-BE49-F238E27FC236}">
                <a16:creationId xmlns:a16="http://schemas.microsoft.com/office/drawing/2014/main" id="{1D8AD491-4B85-494E-B079-5CDD8FAAE183}"/>
              </a:ext>
            </a:extLst>
          </p:cNvPr>
          <p:cNvSpPr/>
          <p:nvPr/>
        </p:nvSpPr>
        <p:spPr>
          <a:xfrm>
            <a:off x="432211" y="1603750"/>
            <a:ext cx="4920530" cy="4265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nl-NL" dirty="0">
                <a:solidFill>
                  <a:schemeClr val="tx1"/>
                </a:solidFill>
              </a:rPr>
              <a:t>Toelichting beslisondersteuning</a:t>
            </a:r>
          </a:p>
          <a:p>
            <a:pPr marL="342900" indent="-342900">
              <a:buFont typeface="+mj-lt"/>
              <a:buAutoNum type="arabicPeriod"/>
            </a:pPr>
            <a:r>
              <a:rPr lang="nl-NL" dirty="0">
                <a:solidFill>
                  <a:schemeClr val="tx1"/>
                </a:solidFill>
              </a:rPr>
              <a:t>Doel en opzet project</a:t>
            </a:r>
          </a:p>
          <a:p>
            <a:pPr marL="342900" indent="-342900">
              <a:buFont typeface="+mj-lt"/>
              <a:buAutoNum type="arabicPeriod"/>
            </a:pPr>
            <a:r>
              <a:rPr lang="nl-NL" dirty="0">
                <a:solidFill>
                  <a:schemeClr val="tx1"/>
                </a:solidFill>
              </a:rPr>
              <a:t>Acties en verwachtingen</a:t>
            </a:r>
          </a:p>
        </p:txBody>
      </p:sp>
      <p:sp>
        <p:nvSpPr>
          <p:cNvPr id="4" name="Titel 1">
            <a:extLst>
              <a:ext uri="{FF2B5EF4-FFF2-40B4-BE49-F238E27FC236}">
                <a16:creationId xmlns:a16="http://schemas.microsoft.com/office/drawing/2014/main" id="{1139075E-EAC7-4453-8337-6316B926FC56}"/>
              </a:ext>
            </a:extLst>
          </p:cNvPr>
          <p:cNvSpPr txBox="1"/>
          <p:nvPr/>
        </p:nvSpPr>
        <p:spPr>
          <a:xfrm>
            <a:off x="489531" y="354804"/>
            <a:ext cx="9412538" cy="9865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nl-NL" sz="3600" b="1" dirty="0">
                <a:solidFill>
                  <a:srgbClr val="45AAC7"/>
                </a:solidFill>
                <a:latin typeface="Raleway" panose="020B0803030101060003" pitchFamily="34" charset="77"/>
              </a:rPr>
              <a:t>Klankbordgroep Beslisondersteuning</a:t>
            </a:r>
          </a:p>
        </p:txBody>
      </p:sp>
      <p:sp>
        <p:nvSpPr>
          <p:cNvPr id="11" name="Tekstvak 10">
            <a:extLst>
              <a:ext uri="{FF2B5EF4-FFF2-40B4-BE49-F238E27FC236}">
                <a16:creationId xmlns:a16="http://schemas.microsoft.com/office/drawing/2014/main" id="{353F1D31-70AA-EA00-8B06-C90694327435}"/>
              </a:ext>
            </a:extLst>
          </p:cNvPr>
          <p:cNvSpPr txBox="1"/>
          <p:nvPr/>
        </p:nvSpPr>
        <p:spPr>
          <a:xfrm>
            <a:off x="304800" y="6654800"/>
            <a:ext cx="184731" cy="769441"/>
          </a:xfrm>
          <a:prstGeom prst="rect">
            <a:avLst/>
          </a:prstGeom>
          <a:noFill/>
        </p:spPr>
        <p:txBody>
          <a:bodyPr wrap="none" rtlCol="0">
            <a:spAutoFit/>
          </a:bodyPr>
          <a:lstStyle/>
          <a:p>
            <a:pPr algn="l"/>
            <a:endParaRPr lang="nl-NL" sz="4400" b="1" dirty="0">
              <a:solidFill>
                <a:srgbClr val="45AAC7"/>
              </a:solidFill>
              <a:latin typeface="Raleway" panose="020B0803030101060003" pitchFamily="34" charset="77"/>
            </a:endParaRPr>
          </a:p>
        </p:txBody>
      </p:sp>
      <p:sp>
        <p:nvSpPr>
          <p:cNvPr id="14" name="Rechthoek 13">
            <a:extLst>
              <a:ext uri="{FF2B5EF4-FFF2-40B4-BE49-F238E27FC236}">
                <a16:creationId xmlns:a16="http://schemas.microsoft.com/office/drawing/2014/main" id="{DC843679-9391-297C-A6D1-253A896A6E4B}"/>
              </a:ext>
            </a:extLst>
          </p:cNvPr>
          <p:cNvSpPr/>
          <p:nvPr/>
        </p:nvSpPr>
        <p:spPr>
          <a:xfrm>
            <a:off x="304799" y="6586779"/>
            <a:ext cx="212037" cy="271221"/>
          </a:xfrm>
          <a:prstGeom prst="rect">
            <a:avLst/>
          </a:prstGeom>
          <a:solidFill>
            <a:srgbClr val="EA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highlight>
                <a:srgbClr val="EAF9F9"/>
              </a:highlight>
            </a:endParaRPr>
          </a:p>
        </p:txBody>
      </p:sp>
    </p:spTree>
    <p:extLst>
      <p:ext uri="{BB962C8B-B14F-4D97-AF65-F5344CB8AC3E}">
        <p14:creationId xmlns:p14="http://schemas.microsoft.com/office/powerpoint/2010/main" val="141660157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F9F9"/>
        </a:solidFill>
        <a:effectLst/>
      </p:bgPr>
    </p:bg>
    <p:spTree>
      <p:nvGrpSpPr>
        <p:cNvPr id="1" name="">
          <a:extLst>
            <a:ext uri="{FF2B5EF4-FFF2-40B4-BE49-F238E27FC236}">
              <a16:creationId xmlns:a16="http://schemas.microsoft.com/office/drawing/2014/main" id="{69DF8279-09E8-20AF-02D1-B6A58FACA673}"/>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5BFD6197-A38E-B646-3121-1DF86230DD85}"/>
              </a:ext>
            </a:extLst>
          </p:cNvPr>
          <p:cNvSpPr txBox="1"/>
          <p:nvPr/>
        </p:nvSpPr>
        <p:spPr>
          <a:xfrm>
            <a:off x="625389" y="294450"/>
            <a:ext cx="9998085" cy="769441"/>
          </a:xfrm>
          <a:prstGeom prst="rect">
            <a:avLst/>
          </a:prstGeom>
          <a:noFill/>
        </p:spPr>
        <p:txBody>
          <a:bodyPr wrap="square" rtlCol="0">
            <a:spAutoFit/>
          </a:bodyPr>
          <a:lstStyle/>
          <a:p>
            <a:r>
              <a:rPr lang="nl-NL" sz="4400" b="1" dirty="0">
                <a:solidFill>
                  <a:srgbClr val="E28080"/>
                </a:solidFill>
                <a:latin typeface="Raleway" panose="020B0803030101060003" pitchFamily="34" charset="77"/>
              </a:rPr>
              <a:t>Beslisondersteuning</a:t>
            </a:r>
          </a:p>
        </p:txBody>
      </p:sp>
      <p:sp>
        <p:nvSpPr>
          <p:cNvPr id="27" name="Tekstvak 26">
            <a:extLst>
              <a:ext uri="{FF2B5EF4-FFF2-40B4-BE49-F238E27FC236}">
                <a16:creationId xmlns:a16="http://schemas.microsoft.com/office/drawing/2014/main" id="{62AC1004-5907-E996-4293-AF6C8035E230}"/>
              </a:ext>
            </a:extLst>
          </p:cNvPr>
          <p:cNvSpPr txBox="1"/>
          <p:nvPr/>
        </p:nvSpPr>
        <p:spPr>
          <a:xfrm>
            <a:off x="1240714" y="2754130"/>
            <a:ext cx="4959196" cy="3477875"/>
          </a:xfrm>
          <a:prstGeom prst="rect">
            <a:avLst/>
          </a:prstGeom>
          <a:noFill/>
        </p:spPr>
        <p:txBody>
          <a:bodyPr wrap="square" lIns="91440" tIns="45720" rIns="91440" bIns="45720" rtlCol="0" anchor="t">
            <a:spAutoFit/>
          </a:bodyPr>
          <a:lstStyle/>
          <a:p>
            <a:endParaRPr lang="nl-NL" sz="2000" dirty="0">
              <a:latin typeface="HK Grotesk"/>
            </a:endParaRPr>
          </a:p>
          <a:p>
            <a:endParaRPr lang="nl-NL" sz="2000" dirty="0">
              <a:latin typeface="HK Grotesk"/>
            </a:endParaRPr>
          </a:p>
          <a:p>
            <a:endParaRPr lang="nl-NL" sz="2000" dirty="0">
              <a:latin typeface="HK Grotesk"/>
            </a:endParaRPr>
          </a:p>
          <a:p>
            <a:r>
              <a:rPr lang="nl-NL" sz="2000" dirty="0">
                <a:latin typeface="HK Grotesk"/>
              </a:rPr>
              <a:t>Bij mensen bij wie er sprake is van “a” is er … Mocht er ook sprake zijn van “b” dan is het geïndiceerd om … Zorg ervoor dat …. Mensen met “c” hebben hier echter geen baat bij ... </a:t>
            </a:r>
          </a:p>
          <a:p>
            <a:r>
              <a:rPr lang="nl-NL" sz="2000" dirty="0">
                <a:latin typeface="HK Grotesk"/>
              </a:rPr>
              <a:t>   </a:t>
            </a:r>
          </a:p>
          <a:p>
            <a:endParaRPr lang="nl-NL" sz="2000" b="1" dirty="0">
              <a:latin typeface="HK Grotesk"/>
            </a:endParaRPr>
          </a:p>
          <a:p>
            <a:endParaRPr lang="nl-NL" sz="2000" b="1" dirty="0">
              <a:latin typeface="HK Grotesk"/>
            </a:endParaRPr>
          </a:p>
        </p:txBody>
      </p:sp>
      <p:pic>
        <p:nvPicPr>
          <p:cNvPr id="3" name="Graphic 2" descr="Document met effen opvulling">
            <a:extLst>
              <a:ext uri="{FF2B5EF4-FFF2-40B4-BE49-F238E27FC236}">
                <a16:creationId xmlns:a16="http://schemas.microsoft.com/office/drawing/2014/main" id="{E17F0B50-A524-6166-0F85-D8E2691ADA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0276" y="2514600"/>
            <a:ext cx="914400" cy="914400"/>
          </a:xfrm>
          <a:prstGeom prst="rect">
            <a:avLst/>
          </a:prstGeom>
        </p:spPr>
      </p:pic>
      <p:pic>
        <p:nvPicPr>
          <p:cNvPr id="7" name="Afbeelding 6">
            <a:extLst>
              <a:ext uri="{FF2B5EF4-FFF2-40B4-BE49-F238E27FC236}">
                <a16:creationId xmlns:a16="http://schemas.microsoft.com/office/drawing/2014/main" id="{B3272AA7-7F57-2571-2451-14A6D825D9FB}"/>
              </a:ext>
            </a:extLst>
          </p:cNvPr>
          <p:cNvPicPr>
            <a:picLocks noChangeAspect="1"/>
          </p:cNvPicPr>
          <p:nvPr/>
        </p:nvPicPr>
        <p:blipFill>
          <a:blip r:embed="rId5"/>
          <a:stretch>
            <a:fillRect/>
          </a:stretch>
        </p:blipFill>
        <p:spPr>
          <a:xfrm>
            <a:off x="7564582" y="851194"/>
            <a:ext cx="3290437" cy="5487261"/>
          </a:xfrm>
          <a:prstGeom prst="rect">
            <a:avLst/>
          </a:prstGeom>
        </p:spPr>
      </p:pic>
    </p:spTree>
    <p:extLst>
      <p:ext uri="{BB962C8B-B14F-4D97-AF65-F5344CB8AC3E}">
        <p14:creationId xmlns:p14="http://schemas.microsoft.com/office/powerpoint/2010/main" val="45736884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45A59-C755-7879-6A7D-0FCCD980A11D}"/>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5C2E63E4-62CD-8192-CAF8-116E7FDD756E}"/>
              </a:ext>
            </a:extLst>
          </p:cNvPr>
          <p:cNvSpPr txBox="1"/>
          <p:nvPr/>
        </p:nvSpPr>
        <p:spPr>
          <a:xfrm>
            <a:off x="625389" y="294450"/>
            <a:ext cx="9998085" cy="769441"/>
          </a:xfrm>
          <a:prstGeom prst="rect">
            <a:avLst/>
          </a:prstGeom>
          <a:noFill/>
        </p:spPr>
        <p:txBody>
          <a:bodyPr wrap="square" rtlCol="0">
            <a:spAutoFit/>
          </a:bodyPr>
          <a:lstStyle/>
          <a:p>
            <a:r>
              <a:rPr lang="nl-NL" sz="4400" b="1" dirty="0">
                <a:solidFill>
                  <a:srgbClr val="E28080"/>
                </a:solidFill>
                <a:latin typeface="Raleway" panose="020B0803030101060003" pitchFamily="34" charset="77"/>
              </a:rPr>
              <a:t>Beslisondersteuning</a:t>
            </a:r>
          </a:p>
        </p:txBody>
      </p:sp>
      <p:sp>
        <p:nvSpPr>
          <p:cNvPr id="27" name="Tekstvak 26">
            <a:extLst>
              <a:ext uri="{FF2B5EF4-FFF2-40B4-BE49-F238E27FC236}">
                <a16:creationId xmlns:a16="http://schemas.microsoft.com/office/drawing/2014/main" id="{2D91A802-A45F-2635-4DE0-79DA3F1C8EA9}"/>
              </a:ext>
            </a:extLst>
          </p:cNvPr>
          <p:cNvSpPr txBox="1"/>
          <p:nvPr/>
        </p:nvSpPr>
        <p:spPr>
          <a:xfrm>
            <a:off x="625389" y="1654674"/>
            <a:ext cx="10407282" cy="4093428"/>
          </a:xfrm>
          <a:prstGeom prst="rect">
            <a:avLst/>
          </a:prstGeom>
          <a:noFill/>
        </p:spPr>
        <p:txBody>
          <a:bodyPr wrap="square" lIns="91440" tIns="45720" rIns="91440" bIns="45720" rtlCol="0" anchor="t">
            <a:spAutoFit/>
          </a:bodyPr>
          <a:lstStyle/>
          <a:p>
            <a:r>
              <a:rPr lang="nl-NL" sz="2000" b="1" dirty="0">
                <a:latin typeface="HK Grotesk"/>
              </a:rPr>
              <a:t>Doel</a:t>
            </a:r>
            <a:endParaRPr lang="nl-NL" sz="2000" dirty="0">
              <a:latin typeface="HK Grotesk"/>
            </a:endParaRPr>
          </a:p>
          <a:p>
            <a:r>
              <a:rPr lang="nl-NL" sz="2000" dirty="0">
                <a:latin typeface="HK Grotesk"/>
              </a:rPr>
              <a:t>Verbeteren van kwaliteit van zorg door het ondersteunen van consistente en effectieve besluitvorming in lijn met de professionele standaard.</a:t>
            </a:r>
          </a:p>
          <a:p>
            <a:endParaRPr lang="nl-NL" sz="2000" dirty="0">
              <a:latin typeface="HK Grotesk"/>
            </a:endParaRPr>
          </a:p>
          <a:p>
            <a:r>
              <a:rPr lang="nl-NL" sz="2000" dirty="0">
                <a:latin typeface="HK Grotesk"/>
              </a:rPr>
              <a:t>Beslisondersteuning kan worden gezien als implementatiemiddel voor professionele standaarden (richtlijnen). </a:t>
            </a:r>
          </a:p>
          <a:p>
            <a:pPr marL="342900" indent="-342900">
              <a:buFont typeface="Wingdings" panose="05000000000000000000" pitchFamily="2" charset="2"/>
              <a:buChar char="Ø"/>
            </a:pPr>
            <a:r>
              <a:rPr lang="nl-NL" sz="2000" dirty="0">
                <a:latin typeface="HK Grotesk"/>
              </a:rPr>
              <a:t>Richtlijn is leidend voor inhoud</a:t>
            </a:r>
          </a:p>
          <a:p>
            <a:pPr marL="342900" indent="-342900">
              <a:buFont typeface="Wingdings" panose="05000000000000000000" pitchFamily="2" charset="2"/>
              <a:buChar char="Ø"/>
            </a:pPr>
            <a:r>
              <a:rPr lang="nl-NL" sz="2000" dirty="0">
                <a:latin typeface="HK Grotesk"/>
              </a:rPr>
              <a:t>Verantwoord afwijken mag</a:t>
            </a:r>
            <a:br>
              <a:rPr lang="nl-NL" sz="2000" dirty="0">
                <a:latin typeface="HK Grotesk"/>
              </a:rPr>
            </a:br>
            <a:br>
              <a:rPr lang="nl-NL" sz="2000" dirty="0">
                <a:latin typeface="HK Grotesk"/>
              </a:rPr>
            </a:br>
            <a:endParaRPr lang="nl-NL" sz="2000" dirty="0">
              <a:latin typeface="HK Grotesk"/>
            </a:endParaRPr>
          </a:p>
          <a:p>
            <a:r>
              <a:rPr lang="nl-NL" sz="2000" dirty="0">
                <a:latin typeface="HK Grotesk"/>
              </a:rPr>
              <a:t>   </a:t>
            </a:r>
          </a:p>
          <a:p>
            <a:endParaRPr lang="nl-NL" sz="2000" b="1" dirty="0">
              <a:latin typeface="HK Grotesk"/>
            </a:endParaRPr>
          </a:p>
          <a:p>
            <a:endParaRPr lang="nl-NL" sz="2000" b="1" dirty="0">
              <a:latin typeface="HK Grotesk"/>
            </a:endParaRPr>
          </a:p>
        </p:txBody>
      </p:sp>
    </p:spTree>
    <p:extLst>
      <p:ext uri="{BB962C8B-B14F-4D97-AF65-F5344CB8AC3E}">
        <p14:creationId xmlns:p14="http://schemas.microsoft.com/office/powerpoint/2010/main" val="48248371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BC16-9956-2DFE-1975-D1D39E5A8A18}"/>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902F5D09-FD25-6222-BFC8-F78E8BAC8FC4}"/>
              </a:ext>
            </a:extLst>
          </p:cNvPr>
          <p:cNvSpPr txBox="1"/>
          <p:nvPr/>
        </p:nvSpPr>
        <p:spPr>
          <a:xfrm>
            <a:off x="625389" y="294450"/>
            <a:ext cx="9998085" cy="769441"/>
          </a:xfrm>
          <a:prstGeom prst="rect">
            <a:avLst/>
          </a:prstGeom>
          <a:noFill/>
        </p:spPr>
        <p:txBody>
          <a:bodyPr wrap="square" rtlCol="0">
            <a:spAutoFit/>
          </a:bodyPr>
          <a:lstStyle/>
          <a:p>
            <a:r>
              <a:rPr lang="nl-NL" sz="4400" b="1" dirty="0">
                <a:solidFill>
                  <a:srgbClr val="E28080"/>
                </a:solidFill>
                <a:latin typeface="Raleway" panose="020B0803030101060003" pitchFamily="34" charset="77"/>
              </a:rPr>
              <a:t>Beslisondersteuning</a:t>
            </a:r>
          </a:p>
        </p:txBody>
      </p:sp>
      <p:sp>
        <p:nvSpPr>
          <p:cNvPr id="27" name="Tekstvak 26">
            <a:extLst>
              <a:ext uri="{FF2B5EF4-FFF2-40B4-BE49-F238E27FC236}">
                <a16:creationId xmlns:a16="http://schemas.microsoft.com/office/drawing/2014/main" id="{F491D8BD-64BB-5454-C392-62AC0022709B}"/>
              </a:ext>
            </a:extLst>
          </p:cNvPr>
          <p:cNvSpPr txBox="1"/>
          <p:nvPr/>
        </p:nvSpPr>
        <p:spPr>
          <a:xfrm>
            <a:off x="625389" y="1796189"/>
            <a:ext cx="10407282" cy="4093428"/>
          </a:xfrm>
          <a:prstGeom prst="rect">
            <a:avLst/>
          </a:prstGeom>
          <a:noFill/>
        </p:spPr>
        <p:txBody>
          <a:bodyPr wrap="square" lIns="91440" tIns="45720" rIns="91440" bIns="45720" rtlCol="0" anchor="t">
            <a:spAutoFit/>
          </a:bodyPr>
          <a:lstStyle/>
          <a:p>
            <a:r>
              <a:rPr lang="nl-NL" sz="2000" b="1" dirty="0">
                <a:latin typeface="HK Grotesk"/>
              </a:rPr>
              <a:t>Toekomst</a:t>
            </a:r>
          </a:p>
          <a:p>
            <a:r>
              <a:rPr lang="nl-NL" sz="2000" dirty="0">
                <a:latin typeface="HK Grotesk"/>
              </a:rPr>
              <a:t>Het koppelen van beslisondersteuning aan EPD/</a:t>
            </a:r>
            <a:r>
              <a:rPr lang="nl-NL" sz="2000" dirty="0" err="1">
                <a:latin typeface="HK Grotesk"/>
              </a:rPr>
              <a:t>ECD’s</a:t>
            </a:r>
            <a:r>
              <a:rPr lang="nl-NL" sz="2000" dirty="0">
                <a:latin typeface="HK Grotesk"/>
              </a:rPr>
              <a:t> zal bijdragen aan implementatie van de richtlijn. </a:t>
            </a:r>
            <a:br>
              <a:rPr lang="nl-NL" sz="2000" dirty="0">
                <a:latin typeface="HK Grotesk"/>
              </a:rPr>
            </a:br>
            <a:br>
              <a:rPr lang="nl-NL" sz="2000" dirty="0">
                <a:latin typeface="HK Grotesk"/>
              </a:rPr>
            </a:br>
            <a:r>
              <a:rPr lang="nl-NL" sz="2000" dirty="0">
                <a:latin typeface="HK Grotesk"/>
              </a:rPr>
              <a:t>Daarnaast biedt dit kansen voor:</a:t>
            </a:r>
          </a:p>
          <a:p>
            <a:pPr marL="342900" indent="-342900">
              <a:buFont typeface="Arial" panose="020B0604020202020204" pitchFamily="34" charset="0"/>
              <a:buChar char="•"/>
            </a:pPr>
            <a:r>
              <a:rPr lang="nl-NL" sz="2000" dirty="0">
                <a:latin typeface="HK Grotesk"/>
              </a:rPr>
              <a:t>Het verminderen van de registratielast door automatisch invullen van velden</a:t>
            </a:r>
          </a:p>
          <a:p>
            <a:pPr marL="342900" indent="-342900">
              <a:buFont typeface="Arial" panose="020B0604020202020204" pitchFamily="34" charset="0"/>
              <a:buChar char="•"/>
            </a:pPr>
            <a:r>
              <a:rPr lang="nl-NL" sz="2000" dirty="0">
                <a:latin typeface="HK Grotesk"/>
              </a:rPr>
              <a:t>Het hergebruiken van data. Denk aan het bieden van extra beslisinformatie toegespitst op een individuele patiënt of het bieden van inzichten voor de herziening van een professionele standaard.</a:t>
            </a:r>
          </a:p>
          <a:p>
            <a:pPr marL="342900" indent="-342900">
              <a:buFontTx/>
              <a:buChar char="-"/>
            </a:pPr>
            <a:endParaRPr lang="nl-NL" sz="2000" dirty="0">
              <a:latin typeface="HK Grotesk"/>
            </a:endParaRPr>
          </a:p>
          <a:p>
            <a:r>
              <a:rPr lang="nl-NL" sz="2000" dirty="0">
                <a:latin typeface="HK Grotesk"/>
              </a:rPr>
              <a:t>   </a:t>
            </a:r>
          </a:p>
          <a:p>
            <a:endParaRPr lang="nl-NL" sz="2000" b="1" dirty="0">
              <a:latin typeface="HK Grotesk"/>
            </a:endParaRPr>
          </a:p>
          <a:p>
            <a:endParaRPr lang="nl-NL" sz="2000" b="1" dirty="0">
              <a:latin typeface="HK Grotesk"/>
            </a:endParaRPr>
          </a:p>
        </p:txBody>
      </p:sp>
    </p:spTree>
    <p:extLst>
      <p:ext uri="{BB962C8B-B14F-4D97-AF65-F5344CB8AC3E}">
        <p14:creationId xmlns:p14="http://schemas.microsoft.com/office/powerpoint/2010/main" val="270265533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F9F9"/>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E5DEEF3-D141-4A96-9589-5E271D69A178}"/>
              </a:ext>
            </a:extLst>
          </p:cNvPr>
          <p:cNvSpPr txBox="1"/>
          <p:nvPr/>
        </p:nvSpPr>
        <p:spPr>
          <a:xfrm>
            <a:off x="653439" y="720954"/>
            <a:ext cx="5557924" cy="769441"/>
          </a:xfrm>
          <a:prstGeom prst="rect">
            <a:avLst/>
          </a:prstGeom>
          <a:noFill/>
        </p:spPr>
        <p:txBody>
          <a:bodyPr wrap="square" rtlCol="0">
            <a:spAutoFit/>
          </a:bodyPr>
          <a:lstStyle/>
          <a:p>
            <a:r>
              <a:rPr lang="nl-NL" sz="4400" b="1" dirty="0">
                <a:solidFill>
                  <a:srgbClr val="6FA57D"/>
                </a:solidFill>
                <a:latin typeface="Raleway" panose="020B0803030101060003" pitchFamily="34" charset="77"/>
              </a:rPr>
              <a:t>Historie</a:t>
            </a:r>
          </a:p>
        </p:txBody>
      </p:sp>
      <p:sp>
        <p:nvSpPr>
          <p:cNvPr id="2" name="Tekstvak 1">
            <a:extLst>
              <a:ext uri="{FF2B5EF4-FFF2-40B4-BE49-F238E27FC236}">
                <a16:creationId xmlns:a16="http://schemas.microsoft.com/office/drawing/2014/main" id="{55E38508-2F5B-7DB4-05B4-1DB47C079B08}"/>
              </a:ext>
            </a:extLst>
          </p:cNvPr>
          <p:cNvSpPr txBox="1"/>
          <p:nvPr/>
        </p:nvSpPr>
        <p:spPr>
          <a:xfrm>
            <a:off x="843642" y="1823358"/>
            <a:ext cx="9802587" cy="3785652"/>
          </a:xfrm>
          <a:prstGeom prst="rect">
            <a:avLst/>
          </a:prstGeom>
          <a:noFill/>
        </p:spPr>
        <p:txBody>
          <a:bodyPr wrap="square" rtlCol="0">
            <a:spAutoFit/>
          </a:bodyPr>
          <a:lstStyle/>
          <a:p>
            <a:pPr marL="342900" indent="-342900" algn="l">
              <a:buFont typeface="Arial" panose="020B0604020202020204" pitchFamily="34" charset="0"/>
              <a:buChar char="•"/>
            </a:pPr>
            <a:r>
              <a:rPr lang="nl-NL" sz="2000" dirty="0">
                <a:latin typeface="HK Grotesk"/>
              </a:rPr>
              <a:t>Sinds 2017 ontwikkeling van beslisbomen door V&amp;VN</a:t>
            </a:r>
          </a:p>
          <a:p>
            <a:pPr marL="800100" lvl="1" indent="-342900">
              <a:buFont typeface="Wingdings" panose="05000000000000000000" pitchFamily="2" charset="2"/>
              <a:buChar char="Ø"/>
            </a:pPr>
            <a:r>
              <a:rPr lang="nl-NL" sz="2000" dirty="0">
                <a:latin typeface="HK Grotesk"/>
              </a:rPr>
              <a:t>Voor 9 thema’s, 10</a:t>
            </a:r>
            <a:r>
              <a:rPr lang="nl-NL" sz="2000" baseline="30000" dirty="0">
                <a:latin typeface="HK Grotesk"/>
              </a:rPr>
              <a:t>e</a:t>
            </a:r>
            <a:r>
              <a:rPr lang="nl-NL" sz="2000" dirty="0">
                <a:latin typeface="HK Grotesk"/>
              </a:rPr>
              <a:t> in ontwikkeling</a:t>
            </a:r>
            <a:br>
              <a:rPr lang="nl-NL" sz="2000" dirty="0">
                <a:latin typeface="HK Grotesk"/>
              </a:rPr>
            </a:br>
            <a:endParaRPr lang="nl-NL" sz="2000" dirty="0">
              <a:latin typeface="HK Grotesk"/>
            </a:endParaRPr>
          </a:p>
          <a:p>
            <a:pPr marL="342900" indent="-342900" algn="l">
              <a:buFont typeface="Arial" panose="020B0604020202020204" pitchFamily="34" charset="0"/>
              <a:buChar char="•"/>
            </a:pPr>
            <a:r>
              <a:rPr lang="nl-NL" sz="2000" dirty="0">
                <a:latin typeface="HK Grotesk"/>
              </a:rPr>
              <a:t>Tot 2023 publicatie in </a:t>
            </a:r>
            <a:r>
              <a:rPr lang="nl-NL" sz="2000" dirty="0" err="1">
                <a:latin typeface="HK Grotesk"/>
              </a:rPr>
              <a:t>Nursingguide</a:t>
            </a:r>
            <a:r>
              <a:rPr lang="nl-NL" sz="2000" dirty="0">
                <a:latin typeface="HK Grotesk"/>
              </a:rPr>
              <a:t> (product van IKNL)</a:t>
            </a:r>
          </a:p>
          <a:p>
            <a:pPr marL="800100" lvl="1" indent="-342900">
              <a:buFont typeface="Courier New" panose="02070309020205020404" pitchFamily="49" charset="0"/>
              <a:buChar char="o"/>
            </a:pPr>
            <a:r>
              <a:rPr lang="nl-NL" sz="2000" dirty="0" err="1"/>
              <a:t>Koppelbaar</a:t>
            </a:r>
            <a:r>
              <a:rPr lang="nl-NL" sz="2000" dirty="0"/>
              <a:t> met applicatie of EPD/ECD</a:t>
            </a:r>
          </a:p>
          <a:p>
            <a:pPr marL="800100" lvl="1" indent="-342900">
              <a:buFont typeface="Courier New" panose="02070309020205020404" pitchFamily="49" charset="0"/>
              <a:buChar char="o"/>
            </a:pPr>
            <a:r>
              <a:rPr lang="nl-NL" sz="2000" dirty="0"/>
              <a:t>Arbeidsintensief</a:t>
            </a:r>
          </a:p>
          <a:p>
            <a:pPr marL="800100" lvl="1" indent="-342900">
              <a:buFont typeface="Courier New" panose="02070309020205020404" pitchFamily="49" charset="0"/>
              <a:buChar char="o"/>
            </a:pPr>
            <a:r>
              <a:rPr lang="nl-NL" sz="2000" dirty="0"/>
              <a:t>Niet echt gebruiksvriendelijk</a:t>
            </a:r>
          </a:p>
          <a:p>
            <a:pPr marL="800100" lvl="1" indent="-342900">
              <a:buFont typeface="Courier New" panose="02070309020205020404" pitchFamily="49" charset="0"/>
              <a:buChar char="o"/>
            </a:pPr>
            <a:r>
              <a:rPr lang="nl-NL" sz="2000" dirty="0"/>
              <a:t>Geen gebruik in de praktijk</a:t>
            </a:r>
          </a:p>
          <a:p>
            <a:pPr algn="l"/>
            <a:endParaRPr lang="nl-NL" sz="2000" dirty="0"/>
          </a:p>
          <a:p>
            <a:pPr algn="l"/>
            <a:r>
              <a:rPr lang="nl-NL" sz="2000" dirty="0">
                <a:latin typeface="HK Grotesk"/>
              </a:rPr>
              <a:t>Vanaf </a:t>
            </a:r>
            <a:r>
              <a:rPr lang="nl-NL" sz="2000" b="1" dirty="0">
                <a:latin typeface="HK Grotesk"/>
              </a:rPr>
              <a:t>nu</a:t>
            </a:r>
            <a:r>
              <a:rPr lang="nl-NL" sz="2000" dirty="0">
                <a:latin typeface="HK Grotesk"/>
              </a:rPr>
              <a:t>:</a:t>
            </a:r>
          </a:p>
          <a:p>
            <a:pPr marL="342900" indent="-342900">
              <a:buFont typeface="Arial" panose="020B0604020202020204" pitchFamily="34" charset="0"/>
              <a:buChar char="•"/>
            </a:pPr>
            <a:r>
              <a:rPr lang="nl-NL" sz="2000" dirty="0">
                <a:latin typeface="HK Grotesk"/>
              </a:rPr>
              <a:t>Beslisondersteuning op Kennisplatform V&amp;VN</a:t>
            </a:r>
          </a:p>
          <a:p>
            <a:pPr marL="342900" indent="-342900">
              <a:buFont typeface="Arial" panose="020B0604020202020204" pitchFamily="34" charset="0"/>
              <a:buChar char="•"/>
            </a:pPr>
            <a:r>
              <a:rPr lang="nl-NL" sz="2000" dirty="0">
                <a:latin typeface="HK Grotesk"/>
              </a:rPr>
              <a:t>Beslisbomen en </a:t>
            </a:r>
            <a:r>
              <a:rPr lang="nl-NL" sz="2000" dirty="0" err="1">
                <a:latin typeface="HK Grotesk"/>
              </a:rPr>
              <a:t>gegevensset</a:t>
            </a:r>
            <a:r>
              <a:rPr lang="nl-NL" sz="2000" dirty="0">
                <a:latin typeface="HK Grotesk"/>
              </a:rPr>
              <a:t> los aangeboden als informatiebron voor leveranciers  </a:t>
            </a:r>
          </a:p>
        </p:txBody>
      </p:sp>
    </p:spTree>
    <p:extLst>
      <p:ext uri="{BB962C8B-B14F-4D97-AF65-F5344CB8AC3E}">
        <p14:creationId xmlns:p14="http://schemas.microsoft.com/office/powerpoint/2010/main" val="204151628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FAF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BE4048-7D42-D6AB-D130-623F7C246F80}"/>
              </a:ext>
            </a:extLst>
          </p:cNvPr>
          <p:cNvSpPr>
            <a:spLocks noGrp="1"/>
          </p:cNvSpPr>
          <p:nvPr>
            <p:ph type="title"/>
          </p:nvPr>
        </p:nvSpPr>
        <p:spPr>
          <a:xfrm>
            <a:off x="661826" y="268121"/>
            <a:ext cx="6915600" cy="770400"/>
          </a:xfrm>
        </p:spPr>
        <p:txBody>
          <a:bodyPr/>
          <a:lstStyle/>
          <a:p>
            <a:r>
              <a:rPr lang="nl-NL" dirty="0"/>
              <a:t>Doel en opzet project</a:t>
            </a:r>
          </a:p>
        </p:txBody>
      </p:sp>
      <p:sp>
        <p:nvSpPr>
          <p:cNvPr id="3" name="Tijdelijke aanduiding voor tekst 2">
            <a:extLst>
              <a:ext uri="{FF2B5EF4-FFF2-40B4-BE49-F238E27FC236}">
                <a16:creationId xmlns:a16="http://schemas.microsoft.com/office/drawing/2014/main" id="{0ADB8A28-65B7-6E0E-66D7-2CE0DBB1F3B9}"/>
              </a:ext>
            </a:extLst>
          </p:cNvPr>
          <p:cNvSpPr>
            <a:spLocks noGrp="1"/>
          </p:cNvSpPr>
          <p:nvPr>
            <p:ph type="body" sz="quarter" idx="10"/>
          </p:nvPr>
        </p:nvSpPr>
        <p:spPr/>
        <p:txBody>
          <a:bodyPr vert="horz" lIns="90000" tIns="45720" rIns="91440" bIns="45720" rtlCol="0" anchor="t">
            <a:normAutofit/>
          </a:bodyPr>
          <a:lstStyle/>
          <a:p>
            <a:pPr marL="0" indent="0">
              <a:buClr>
                <a:srgbClr val="45AAC7"/>
              </a:buClr>
              <a:buNone/>
            </a:pPr>
            <a:r>
              <a:rPr lang="nl-NL" sz="2000" b="1" dirty="0"/>
              <a:t>Doel: </a:t>
            </a:r>
          </a:p>
          <a:p>
            <a:pPr marL="457200" indent="-457200">
              <a:buFont typeface="+mj-lt"/>
              <a:buAutoNum type="arabicPeriod"/>
            </a:pPr>
            <a:r>
              <a:rPr lang="nl-NL" dirty="0"/>
              <a:t>Doorontwikkeling van actuele, interactieve en gebruiksvriendelijke beslisondersteuning voor op het Kennisplatform van V&amp;VN.</a:t>
            </a:r>
          </a:p>
          <a:p>
            <a:pPr marL="457200" indent="-457200">
              <a:buClr>
                <a:srgbClr val="45AAC7"/>
              </a:buClr>
              <a:buFont typeface="+mj-lt"/>
              <a:buAutoNum type="arabicPeriod"/>
            </a:pPr>
            <a:r>
              <a:rPr lang="nl-NL" dirty="0">
                <a:solidFill>
                  <a:schemeClr val="bg1">
                    <a:lumMod val="75000"/>
                  </a:schemeClr>
                </a:solidFill>
              </a:rPr>
              <a:t>Actualiseren van verouderde beslisondersteuning op 4 thema’s</a:t>
            </a:r>
            <a:endParaRPr lang="nl-NL" sz="2000" dirty="0">
              <a:solidFill>
                <a:schemeClr val="bg1">
                  <a:lumMod val="75000"/>
                </a:schemeClr>
              </a:solidFill>
            </a:endParaRPr>
          </a:p>
          <a:p>
            <a:pPr marL="457200" indent="-457200">
              <a:buClr>
                <a:srgbClr val="45AAC7"/>
              </a:buClr>
              <a:buFont typeface="+mj-lt"/>
              <a:buAutoNum type="arabicPeriod"/>
            </a:pPr>
            <a:r>
              <a:rPr lang="nl-NL" dirty="0">
                <a:solidFill>
                  <a:schemeClr val="bg1">
                    <a:lumMod val="75000"/>
                  </a:schemeClr>
                </a:solidFill>
              </a:rPr>
              <a:t>Opstellen van een advies voor verdere integratie van beslisondersteuning in verpleegkundige verslaglegging</a:t>
            </a:r>
            <a:endParaRPr lang="nl-NL" sz="2000" dirty="0">
              <a:solidFill>
                <a:schemeClr val="bg1">
                  <a:lumMod val="75000"/>
                </a:schemeClr>
              </a:solidFill>
            </a:endParaRPr>
          </a:p>
          <a:p>
            <a:pPr marL="0" indent="0">
              <a:buClr>
                <a:srgbClr val="45AAC7"/>
              </a:buClr>
              <a:buNone/>
            </a:pPr>
            <a:endParaRPr lang="nl-NL" b="1" dirty="0"/>
          </a:p>
          <a:p>
            <a:pPr marL="0" indent="0">
              <a:buClr>
                <a:srgbClr val="45AAC7"/>
              </a:buClr>
              <a:buNone/>
            </a:pPr>
            <a:r>
              <a:rPr lang="nl-NL" b="1" dirty="0"/>
              <a:t>Looptijd: </a:t>
            </a:r>
          </a:p>
          <a:p>
            <a:pPr marL="0" indent="0">
              <a:buClr>
                <a:srgbClr val="45AAC7"/>
              </a:buClr>
              <a:buNone/>
            </a:pPr>
            <a:r>
              <a:rPr lang="nl-NL" dirty="0"/>
              <a:t>Jan- 31 dec 2025</a:t>
            </a:r>
            <a:endParaRPr lang="nl-NL" b="1" dirty="0"/>
          </a:p>
          <a:p>
            <a:pPr marL="0" indent="0">
              <a:buClr>
                <a:srgbClr val="45AAC7"/>
              </a:buClr>
              <a:buNone/>
            </a:pPr>
            <a:endParaRPr lang="nl-NL" b="1" dirty="0"/>
          </a:p>
          <a:p>
            <a:pPr marL="0" indent="0">
              <a:buClr>
                <a:srgbClr val="45AAC7"/>
              </a:buClr>
              <a:buNone/>
            </a:pPr>
            <a:r>
              <a:rPr lang="nl-NL" b="1" dirty="0"/>
              <a:t>Betrokkenen: </a:t>
            </a:r>
          </a:p>
          <a:p>
            <a:pPr marL="457200" indent="-457200">
              <a:buClr>
                <a:srgbClr val="45AAC7"/>
              </a:buClr>
              <a:buAutoNum type="arabicPeriod"/>
            </a:pPr>
            <a:r>
              <a:rPr lang="nl-NL" dirty="0"/>
              <a:t>Zorgprofessionals / eindgebruikers (klankbordgroep)</a:t>
            </a:r>
          </a:p>
          <a:p>
            <a:pPr marL="457200" indent="-457200">
              <a:buFont typeface="Arial" pitchFamily="34" charset="0"/>
              <a:buAutoNum type="arabicPeriod"/>
            </a:pPr>
            <a:r>
              <a:rPr lang="nl-NL" dirty="0"/>
              <a:t>Adviseurs Kennisinstituut V&amp;VN (projectleiding en –uitvoering)</a:t>
            </a:r>
          </a:p>
          <a:p>
            <a:pPr marL="457200" indent="-457200">
              <a:buClr>
                <a:srgbClr val="45AAC7"/>
              </a:buClr>
              <a:buAutoNum type="arabicPeriod"/>
            </a:pPr>
            <a:r>
              <a:rPr lang="nl-NL" sz="2000" dirty="0" err="1"/>
              <a:t>MEDonline</a:t>
            </a:r>
            <a:r>
              <a:rPr lang="nl-NL" sz="2000" dirty="0"/>
              <a:t> (digitaal bureau, tevens bouwer van Kennisplatform V&amp;VN)</a:t>
            </a:r>
          </a:p>
          <a:p>
            <a:pPr marL="341630" indent="-341630"/>
            <a:endParaRPr lang="nl-NL" dirty="0"/>
          </a:p>
        </p:txBody>
      </p:sp>
    </p:spTree>
    <p:extLst>
      <p:ext uri="{BB962C8B-B14F-4D97-AF65-F5344CB8AC3E}">
        <p14:creationId xmlns:p14="http://schemas.microsoft.com/office/powerpoint/2010/main" val="233935338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FAF0"/>
        </a:solidFill>
        <a:effectLst/>
      </p:bgPr>
    </p:bg>
    <p:spTree>
      <p:nvGrpSpPr>
        <p:cNvPr id="1" name="">
          <a:extLst>
            <a:ext uri="{FF2B5EF4-FFF2-40B4-BE49-F238E27FC236}">
              <a16:creationId xmlns:a16="http://schemas.microsoft.com/office/drawing/2014/main" id="{DF0F915B-8162-8365-968B-04DB12D9858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93BC640-DD41-DA57-50FA-9975D2E0EF43}"/>
              </a:ext>
            </a:extLst>
          </p:cNvPr>
          <p:cNvSpPr>
            <a:spLocks noGrp="1"/>
          </p:cNvSpPr>
          <p:nvPr>
            <p:ph type="title"/>
          </p:nvPr>
        </p:nvSpPr>
        <p:spPr>
          <a:xfrm>
            <a:off x="661826" y="268121"/>
            <a:ext cx="6915600" cy="770400"/>
          </a:xfrm>
        </p:spPr>
        <p:txBody>
          <a:bodyPr/>
          <a:lstStyle/>
          <a:p>
            <a:r>
              <a:rPr lang="nl-NL" dirty="0"/>
              <a:t>Doel en opzet project</a:t>
            </a:r>
          </a:p>
        </p:txBody>
      </p:sp>
      <p:sp>
        <p:nvSpPr>
          <p:cNvPr id="3" name="Tijdelijke aanduiding voor tekst 2">
            <a:extLst>
              <a:ext uri="{FF2B5EF4-FFF2-40B4-BE49-F238E27FC236}">
                <a16:creationId xmlns:a16="http://schemas.microsoft.com/office/drawing/2014/main" id="{2A5D5E72-5F08-13AA-C9EB-FF9C9FD1D31C}"/>
              </a:ext>
            </a:extLst>
          </p:cNvPr>
          <p:cNvSpPr>
            <a:spLocks noGrp="1"/>
          </p:cNvSpPr>
          <p:nvPr>
            <p:ph type="body" sz="quarter" idx="10"/>
          </p:nvPr>
        </p:nvSpPr>
        <p:spPr/>
        <p:txBody>
          <a:bodyPr vert="horz" lIns="90000" tIns="45720" rIns="91440" bIns="45720" rtlCol="0" anchor="t">
            <a:normAutofit/>
          </a:bodyPr>
          <a:lstStyle/>
          <a:p>
            <a:pPr marL="0" indent="0">
              <a:buClr>
                <a:srgbClr val="45AAC7"/>
              </a:buClr>
              <a:buNone/>
            </a:pPr>
            <a:r>
              <a:rPr lang="nl-NL" b="1" dirty="0"/>
              <a:t>Stappen: </a:t>
            </a:r>
          </a:p>
          <a:p>
            <a:pPr marL="457200" indent="-457200">
              <a:buClr>
                <a:srgbClr val="45AAC7"/>
              </a:buClr>
              <a:buAutoNum type="arabicPeriod"/>
            </a:pPr>
            <a:r>
              <a:rPr lang="nl-NL" sz="2000" dirty="0"/>
              <a:t>Ophalen behoeften en wensen </a:t>
            </a:r>
          </a:p>
          <a:p>
            <a:pPr marL="457200" indent="-457200">
              <a:buClr>
                <a:srgbClr val="45AAC7"/>
              </a:buClr>
              <a:buAutoNum type="arabicPeriod"/>
            </a:pPr>
            <a:r>
              <a:rPr lang="nl-NL" sz="2000" dirty="0"/>
              <a:t>Iteratief ontwikkelproces </a:t>
            </a:r>
          </a:p>
          <a:p>
            <a:pPr marL="457200" indent="-457200">
              <a:buClr>
                <a:srgbClr val="45AAC7"/>
              </a:buClr>
              <a:buAutoNum type="arabicPeriod"/>
            </a:pPr>
            <a:r>
              <a:rPr lang="nl-NL" dirty="0"/>
              <a:t>Testen </a:t>
            </a:r>
          </a:p>
          <a:p>
            <a:pPr marL="457200" indent="-457200">
              <a:buClr>
                <a:srgbClr val="45AAC7"/>
              </a:buClr>
              <a:buAutoNum type="arabicPeriod"/>
            </a:pPr>
            <a:r>
              <a:rPr lang="nl-NL" sz="2000" dirty="0"/>
              <a:t>Lancering</a:t>
            </a:r>
          </a:p>
          <a:p>
            <a:pPr marL="457200" indent="-457200">
              <a:buClr>
                <a:srgbClr val="45AAC7"/>
              </a:buClr>
              <a:buAutoNum type="arabicPeriod"/>
            </a:pPr>
            <a:endParaRPr lang="nl-NL" dirty="0"/>
          </a:p>
          <a:p>
            <a:pPr marL="0" indent="0">
              <a:buClr>
                <a:srgbClr val="45AAC7"/>
              </a:buClr>
              <a:buNone/>
            </a:pPr>
            <a:r>
              <a:rPr lang="nl-NL" sz="2000" b="1" dirty="0"/>
              <a:t>Verwachting van de klankbordgroep:</a:t>
            </a:r>
          </a:p>
          <a:p>
            <a:r>
              <a:rPr lang="nl-NL" dirty="0"/>
              <a:t>Voorbereiden van en deelnemen aan 4 bijeenkomsten </a:t>
            </a:r>
          </a:p>
          <a:p>
            <a:r>
              <a:rPr lang="nl-NL" dirty="0"/>
              <a:t>Schriftelijke input leveren</a:t>
            </a:r>
          </a:p>
          <a:p>
            <a:r>
              <a:rPr lang="nl-NL" dirty="0"/>
              <a:t>Vergoeding in de vorm van vacatiegelden o.b.v. deelname aan vergadering</a:t>
            </a:r>
          </a:p>
          <a:p>
            <a:pPr marL="0" indent="0">
              <a:buClr>
                <a:srgbClr val="45AAC7"/>
              </a:buClr>
              <a:buNone/>
            </a:pPr>
            <a:endParaRPr lang="nl-NL" sz="2000" dirty="0"/>
          </a:p>
          <a:p>
            <a:pPr marL="341630" indent="-341630"/>
            <a:endParaRPr lang="nl-NL" dirty="0"/>
          </a:p>
        </p:txBody>
      </p:sp>
    </p:spTree>
    <p:extLst>
      <p:ext uri="{BB962C8B-B14F-4D97-AF65-F5344CB8AC3E}">
        <p14:creationId xmlns:p14="http://schemas.microsoft.com/office/powerpoint/2010/main" val="381722439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FED"/>
        </a:solidFill>
        <a:effectLst/>
      </p:bgPr>
    </p:bg>
    <p:spTree>
      <p:nvGrpSpPr>
        <p:cNvPr id="1" name=""/>
        <p:cNvGrpSpPr/>
        <p:nvPr/>
      </p:nvGrpSpPr>
      <p:grpSpPr>
        <a:xfrm>
          <a:off x="0" y="0"/>
          <a:ext cx="0" cy="0"/>
          <a:chOff x="0" y="0"/>
          <a:chExt cx="0" cy="0"/>
        </a:xfrm>
      </p:grpSpPr>
      <p:pic>
        <p:nvPicPr>
          <p:cNvPr id="3" name="Afbeelding 2" descr="Persoon die een auto vasthoudt met vraagteken">
            <a:extLst>
              <a:ext uri="{FF2B5EF4-FFF2-40B4-BE49-F238E27FC236}">
                <a16:creationId xmlns:a16="http://schemas.microsoft.com/office/drawing/2014/main" id="{37EB734C-3ACB-A4E9-7A9C-C0EA3037DA01}"/>
              </a:ext>
            </a:extLst>
          </p:cNvPr>
          <p:cNvPicPr>
            <a:picLocks noChangeAspect="1"/>
          </p:cNvPicPr>
          <p:nvPr/>
        </p:nvPicPr>
        <p:blipFill>
          <a:blip r:embed="rId3"/>
          <a:stretch>
            <a:fillRect/>
          </a:stretch>
        </p:blipFill>
        <p:spPr>
          <a:xfrm>
            <a:off x="2725057" y="1247020"/>
            <a:ext cx="6741885" cy="4494590"/>
          </a:xfrm>
          <a:prstGeom prst="rect">
            <a:avLst/>
          </a:prstGeom>
        </p:spPr>
      </p:pic>
    </p:spTree>
    <p:extLst>
      <p:ext uri="{BB962C8B-B14F-4D97-AF65-F5344CB8AC3E}">
        <p14:creationId xmlns:p14="http://schemas.microsoft.com/office/powerpoint/2010/main" val="295455745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20348.0"/>
  <p:tag name="AS_RELEASE_DATE" val="2018.04.09"/>
  <p:tag name="AS_TITLE" val="Aspose.Slides for .NET 4.0 Client Profile"/>
  <p:tag name="AS_VERSION" val="18.4"/>
  <p:tag name="EDBSDOCUMENTINFO" val="&lt;?xml version=&quot;1.0&quot; encoding=&quot;utf-16&quot;?&gt;&#10;&lt;documentinfo version=&quot;1.0&quot; projectname=&quot;venvn&quot; projectid=&quot;0cdeb6f0-cd86-493f-b71c-1f0cc516a4c2&quot; pagemasterid=&quot;00000000-0000-0000-0000-000000000000&quot; documentid=&quot;04bafa6b77e842e7b25f6243875c714b&quot; profileid=&quot;00000000-0000-0000-0000-000000000000&quot; culture=&quot;nl-NL&quot;&gt;&#10;  &lt;content&gt;&#10;    &lt;document sourcepath=&quot;\Presentatie KI - Corporate Template 2024&quot; sourceid=&quot;13b1a91f-b472-4c2a-8855-38a9bc94b1f4&quot;&gt;&#10;      &lt;variables /&gt;&#10;    &lt;/document&gt;&#10;  &lt;/content&gt;&#10;&lt;/documentinfo&gt;"/>
  <p:tag name="EDBSPATH" val="\Presentatie KI - Corporate Template 2024"/>
</p:tagLst>
</file>

<file path=ppt/theme/theme1.xml><?xml version="1.0" encoding="utf-8"?>
<a:theme xmlns:a="http://schemas.openxmlformats.org/drawingml/2006/main" name="Kantoorthema">
  <a:themeElements>
    <a:clrScheme name="Aangepast 2">
      <a:dk1>
        <a:srgbClr val="000000"/>
      </a:dk1>
      <a:lt1>
        <a:srgbClr val="FFFFFF"/>
      </a:lt1>
      <a:dk2>
        <a:srgbClr val="44546A"/>
      </a:dk2>
      <a:lt2>
        <a:srgbClr val="E7E6E6"/>
      </a:lt2>
      <a:accent1>
        <a:srgbClr val="45A9C6"/>
      </a:accent1>
      <a:accent2>
        <a:srgbClr val="E2A659"/>
      </a:accent2>
      <a:accent3>
        <a:srgbClr val="6EA47C"/>
      </a:accent3>
      <a:accent4>
        <a:srgbClr val="E18080"/>
      </a:accent4>
      <a:accent5>
        <a:srgbClr val="FDEEEB"/>
      </a:accent5>
      <a:accent6>
        <a:srgbClr val="E9F8F8"/>
      </a:accent6>
      <a:hlink>
        <a:srgbClr val="0563C1"/>
      </a:hlink>
      <a:folHlink>
        <a:srgbClr val="954F72"/>
      </a:folHlink>
    </a:clrScheme>
    <a:fontScheme name="Raleway-HK">
      <a:majorFont>
        <a:latin typeface="Raleway"/>
        <a:ea typeface="Arial"/>
        <a:cs typeface="Arial"/>
      </a:majorFont>
      <a:minorFont>
        <a:latin typeface="HK Grotesk"/>
        <a:ea typeface="Arial"/>
        <a:cs typeface="Arial"/>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4400" b="1" dirty="0">
            <a:solidFill>
              <a:srgbClr val="45AAC7"/>
            </a:solidFill>
            <a:latin typeface="Raleway" panose="020B0503030101060003" pitchFamily="34" charset="0"/>
          </a:defRPr>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062745a-3883-4707-8614-0fd6dd5295da" xsi:nil="true"/>
    <lcf76f155ced4ddcb4097134ff3c332f xmlns="ad80f380-0b0d-4c0c-8a2e-011397500003">
      <Terms xmlns="http://schemas.microsoft.com/office/infopath/2007/PartnerControls"/>
    </lcf76f155ced4ddcb4097134ff3c332f>
    <SharedWithUsers xmlns="7062745a-3883-4707-8614-0fd6dd5295da">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67E80850CF654CA20E1B50BE4A004C" ma:contentTypeVersion="14" ma:contentTypeDescription="Een nieuw document maken." ma:contentTypeScope="" ma:versionID="b71a39337d65e536c462dac37f817057">
  <xsd:schema xmlns:xsd="http://www.w3.org/2001/XMLSchema" xmlns:xs="http://www.w3.org/2001/XMLSchema" xmlns:p="http://schemas.microsoft.com/office/2006/metadata/properties" xmlns:ns2="ad80f380-0b0d-4c0c-8a2e-011397500003" xmlns:ns3="7062745a-3883-4707-8614-0fd6dd5295da" targetNamespace="http://schemas.microsoft.com/office/2006/metadata/properties" ma:root="true" ma:fieldsID="2aa5c1b26b943e76bc9435bacdba74f0" ns2:_="" ns3:_="">
    <xsd:import namespace="ad80f380-0b0d-4c0c-8a2e-011397500003"/>
    <xsd:import namespace="7062745a-3883-4707-8614-0fd6dd5295d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80f380-0b0d-4c0c-8a2e-0113975000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76365aed-0c5b-45ed-bf5f-637d18e5b050"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062745a-3883-4707-8614-0fd6dd5295da"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element name="TaxCatchAll" ma:index="15" nillable="true" ma:displayName="Taxonomy Catch All Column" ma:hidden="true" ma:list="{e4a3f272-a5b9-40d5-a62a-8b640634a494}" ma:internalName="TaxCatchAll" ma:showField="CatchAllData" ma:web="7062745a-3883-4707-8614-0fd6dd5295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ACB69E-47DC-4038-BEB4-BEC890344909}">
  <ds:schemaRefs>
    <ds:schemaRef ds:uri="http://schemas.microsoft.com/office/2006/metadata/properties"/>
    <ds:schemaRef ds:uri="http://schemas.openxmlformats.org/package/2006/metadata/core-properties"/>
    <ds:schemaRef ds:uri="http://www.w3.org/XML/1998/namespace"/>
    <ds:schemaRef ds:uri="http://purl.org/dc/terms/"/>
    <ds:schemaRef ds:uri="http://purl.org/dc/dcmitype/"/>
    <ds:schemaRef ds:uri="http://schemas.microsoft.com/office/2006/documentManagement/types"/>
    <ds:schemaRef ds:uri="b5e73ae3-2309-4492-8e77-9f3a3bc247f8"/>
    <ds:schemaRef ds:uri="http://purl.org/dc/elements/1.1/"/>
    <ds:schemaRef ds:uri="8afc72b4-5f38-4867-a7b5-289c215a79c9"/>
    <ds:schemaRef ds:uri="http://schemas.microsoft.com/office/infopath/2007/PartnerControls"/>
    <ds:schemaRef ds:uri="7062745a-3883-4707-8614-0fd6dd5295da"/>
    <ds:schemaRef ds:uri="ad80f380-0b0d-4c0c-8a2e-011397500003"/>
  </ds:schemaRefs>
</ds:datastoreItem>
</file>

<file path=customXml/itemProps2.xml><?xml version="1.0" encoding="utf-8"?>
<ds:datastoreItem xmlns:ds="http://schemas.openxmlformats.org/officeDocument/2006/customXml" ds:itemID="{0B44115D-CCA4-4B79-A6C1-910FD9BBFB31}">
  <ds:schemaRefs>
    <ds:schemaRef ds:uri="http://schemas.microsoft.com/sharepoint/v3/contenttype/forms"/>
  </ds:schemaRefs>
</ds:datastoreItem>
</file>

<file path=customXml/itemProps3.xml><?xml version="1.0" encoding="utf-8"?>
<ds:datastoreItem xmlns:ds="http://schemas.openxmlformats.org/officeDocument/2006/customXml" ds:itemID="{141E1AA6-C078-433E-ACC1-76A9CE3FD4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80f380-0b0d-4c0c-8a2e-011397500003"/>
    <ds:schemaRef ds:uri="7062745a-3883-4707-8614-0fd6dd5295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482</TotalTime>
  <Words>777</Words>
  <Application>Microsoft Office PowerPoint</Application>
  <PresentationFormat>Breedbeeld</PresentationFormat>
  <Paragraphs>89</Paragraphs>
  <Slides>8</Slides>
  <Notes>8</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8</vt:i4>
      </vt:variant>
    </vt:vector>
  </HeadingPairs>
  <TitlesOfParts>
    <vt:vector size="16" baseType="lpstr">
      <vt:lpstr>Aptos</vt:lpstr>
      <vt:lpstr>Arial</vt:lpstr>
      <vt:lpstr>Calibri</vt:lpstr>
      <vt:lpstr>Courier New</vt:lpstr>
      <vt:lpstr>HK Grotesk</vt:lpstr>
      <vt:lpstr>Raleway</vt:lpstr>
      <vt:lpstr>Wingdings</vt:lpstr>
      <vt:lpstr>Kantoorthema</vt:lpstr>
      <vt:lpstr>PowerPoint-presentatie</vt:lpstr>
      <vt:lpstr>PowerPoint-presentatie</vt:lpstr>
      <vt:lpstr>PowerPoint-presentatie</vt:lpstr>
      <vt:lpstr>PowerPoint-presentatie</vt:lpstr>
      <vt:lpstr>PowerPoint-presentatie</vt:lpstr>
      <vt:lpstr>Doel en opzet project</vt:lpstr>
      <vt:lpstr>Doel en opzet project</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Kristie Venhorst</dc:creator>
  <cp:lastModifiedBy>Kristie Venhorst</cp:lastModifiedBy>
  <cp:revision>13</cp:revision>
  <dcterms:created xsi:type="dcterms:W3CDTF">2024-11-07T09:14:44Z</dcterms:created>
  <dcterms:modified xsi:type="dcterms:W3CDTF">2025-06-04T09:43:40Z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0x010100EC67E80850CF654CA20E1B50BE4A004C</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